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1" r:id="rId5"/>
    <p:sldId id="262" r:id="rId6"/>
    <p:sldId id="260" r:id="rId7"/>
    <p:sldId id="258" r:id="rId8"/>
    <p:sldId id="264" r:id="rId9"/>
    <p:sldId id="265" r:id="rId10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8C713C-C0A0-50F7-950C-DD18027C80F7}" v="410" dt="2024-04-17T13:36:47.752"/>
    <p1510:client id="{83EE4F55-047B-C684-9BB7-A2B7F14CAA30}" v="4" dt="2024-04-17T09:00:39.347"/>
    <p1510:client id="{B68D9C34-0FF3-4C29-83AC-98F97F65E9E7}" v="121" dt="2024-04-18T07:22:43.071"/>
    <p1510:client id="{CB1336B7-FA5A-5945-FCEA-E898BDC14114}" v="10" dt="2024-04-18T07:14:19.262"/>
    <p1510:client id="{D2895A97-6032-F4D2-0B58-8C68E0DDE5ED}" v="19" dt="2024-04-17T13:19:46.3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67" d="100"/>
          <a:sy n="67" d="100"/>
        </p:scale>
        <p:origin x="452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rant Sutherland" userId="S::gsutherland@glasgowkelvin.ac.uk::8471e215-ca44-4ed7-aa82-35580c90b79a" providerId="AD" clId="Web-{CB1336B7-FA5A-5945-FCEA-E898BDC14114}"/>
    <pc:docChg chg="modSld">
      <pc:chgData name="Grant Sutherland" userId="S::gsutherland@glasgowkelvin.ac.uk::8471e215-ca44-4ed7-aa82-35580c90b79a" providerId="AD" clId="Web-{CB1336B7-FA5A-5945-FCEA-E898BDC14114}" dt="2024-04-18T07:14:18.980" v="8" actId="20577"/>
      <pc:docMkLst>
        <pc:docMk/>
      </pc:docMkLst>
      <pc:sldChg chg="modSp">
        <pc:chgData name="Grant Sutherland" userId="S::gsutherland@glasgowkelvin.ac.uk::8471e215-ca44-4ed7-aa82-35580c90b79a" providerId="AD" clId="Web-{CB1336B7-FA5A-5945-FCEA-E898BDC14114}" dt="2024-04-18T07:14:18.980" v="8" actId="20577"/>
        <pc:sldMkLst>
          <pc:docMk/>
          <pc:sldMk cId="4256931283" sldId="259"/>
        </pc:sldMkLst>
        <pc:spChg chg="mod">
          <ac:chgData name="Grant Sutherland" userId="S::gsutherland@glasgowkelvin.ac.uk::8471e215-ca44-4ed7-aa82-35580c90b79a" providerId="AD" clId="Web-{CB1336B7-FA5A-5945-FCEA-E898BDC14114}" dt="2024-04-18T07:14:18.980" v="8" actId="20577"/>
          <ac:spMkLst>
            <pc:docMk/>
            <pc:sldMk cId="4256931283" sldId="259"/>
            <ac:spMk id="3" creationId="{C2ED694D-CD9B-F335-6EA8-9F0017FC8CB0}"/>
          </ac:spMkLst>
        </pc:spChg>
      </pc:sldChg>
    </pc:docChg>
  </pc:docChgLst>
  <pc:docChgLst>
    <pc:chgData name="Grant Sutherland" userId="S::gsutherland@glasgowkelvin.ac.uk::8471e215-ca44-4ed7-aa82-35580c90b79a" providerId="AD" clId="Web-{83EE4F55-047B-C684-9BB7-A2B7F14CAA30}"/>
    <pc:docChg chg="modSld">
      <pc:chgData name="Grant Sutherland" userId="S::gsutherland@glasgowkelvin.ac.uk::8471e215-ca44-4ed7-aa82-35580c90b79a" providerId="AD" clId="Web-{83EE4F55-047B-C684-9BB7-A2B7F14CAA30}" dt="2024-04-17T09:00:39.347" v="3"/>
      <pc:docMkLst>
        <pc:docMk/>
      </pc:docMkLst>
      <pc:sldChg chg="addSp delSp modSp">
        <pc:chgData name="Grant Sutherland" userId="S::gsutherland@glasgowkelvin.ac.uk::8471e215-ca44-4ed7-aa82-35580c90b79a" providerId="AD" clId="Web-{83EE4F55-047B-C684-9BB7-A2B7F14CAA30}" dt="2024-04-17T09:00:39.347" v="3"/>
        <pc:sldMkLst>
          <pc:docMk/>
          <pc:sldMk cId="3197447226" sldId="261"/>
        </pc:sldMkLst>
        <pc:spChg chg="add del">
          <ac:chgData name="Grant Sutherland" userId="S::gsutherland@glasgowkelvin.ac.uk::8471e215-ca44-4ed7-aa82-35580c90b79a" providerId="AD" clId="Web-{83EE4F55-047B-C684-9BB7-A2B7F14CAA30}" dt="2024-04-17T09:00:39.347" v="3"/>
          <ac:spMkLst>
            <pc:docMk/>
            <pc:sldMk cId="3197447226" sldId="261"/>
            <ac:spMk id="3" creationId="{B31F0F4D-BBFE-ADF1-CD03-6966CB76E9F8}"/>
          </ac:spMkLst>
        </pc:spChg>
        <pc:graphicFrameChg chg="add del mod ord modGraphic">
          <ac:chgData name="Grant Sutherland" userId="S::gsutherland@glasgowkelvin.ac.uk::8471e215-ca44-4ed7-aa82-35580c90b79a" providerId="AD" clId="Web-{83EE4F55-047B-C684-9BB7-A2B7F14CAA30}" dt="2024-04-17T08:54:46.088" v="1"/>
          <ac:graphicFrameMkLst>
            <pc:docMk/>
            <pc:sldMk cId="3197447226" sldId="261"/>
            <ac:graphicFrameMk id="4" creationId="{D35BB5E3-AB4A-CB7D-A3EC-9B728193F088}"/>
          </ac:graphicFrameMkLst>
        </pc:graphicFrameChg>
        <pc:graphicFrameChg chg="add del mod ord modGraphic">
          <ac:chgData name="Grant Sutherland" userId="S::gsutherland@glasgowkelvin.ac.uk::8471e215-ca44-4ed7-aa82-35580c90b79a" providerId="AD" clId="Web-{83EE4F55-047B-C684-9BB7-A2B7F14CAA30}" dt="2024-04-17T09:00:39.347" v="3"/>
          <ac:graphicFrameMkLst>
            <pc:docMk/>
            <pc:sldMk cId="3197447226" sldId="261"/>
            <ac:graphicFrameMk id="11" creationId="{1D0F1ED5-431C-A2C5-0C80-89AB448A58FB}"/>
          </ac:graphicFrameMkLst>
        </pc:graphicFrameChg>
      </pc:sldChg>
    </pc:docChg>
  </pc:docChgLst>
  <pc:docChgLst>
    <pc:chgData name="Grant Sutherland" userId="8471e215-ca44-4ed7-aa82-35580c90b79a" providerId="ADAL" clId="{B68D9C34-0FF3-4C29-83AC-98F97F65E9E7}"/>
    <pc:docChg chg="custSel addSld modSld">
      <pc:chgData name="Grant Sutherland" userId="8471e215-ca44-4ed7-aa82-35580c90b79a" providerId="ADAL" clId="{B68D9C34-0FF3-4C29-83AC-98F97F65E9E7}" dt="2024-04-18T07:31:40.370" v="537" actId="20577"/>
      <pc:docMkLst>
        <pc:docMk/>
      </pc:docMkLst>
      <pc:sldChg chg="modSp mod">
        <pc:chgData name="Grant Sutherland" userId="8471e215-ca44-4ed7-aa82-35580c90b79a" providerId="ADAL" clId="{B68D9C34-0FF3-4C29-83AC-98F97F65E9E7}" dt="2024-04-18T07:31:40.370" v="537" actId="20577"/>
        <pc:sldMkLst>
          <pc:docMk/>
          <pc:sldMk cId="3144223414" sldId="258"/>
        </pc:sldMkLst>
        <pc:spChg chg="mod">
          <ac:chgData name="Grant Sutherland" userId="8471e215-ca44-4ed7-aa82-35580c90b79a" providerId="ADAL" clId="{B68D9C34-0FF3-4C29-83AC-98F97F65E9E7}" dt="2024-04-18T07:31:40.370" v="537" actId="20577"/>
          <ac:spMkLst>
            <pc:docMk/>
            <pc:sldMk cId="3144223414" sldId="258"/>
            <ac:spMk id="3" creationId="{0E655809-680F-36A6-AC79-BA25D3516871}"/>
          </ac:spMkLst>
        </pc:spChg>
      </pc:sldChg>
      <pc:sldChg chg="modAnim">
        <pc:chgData name="Grant Sutherland" userId="8471e215-ca44-4ed7-aa82-35580c90b79a" providerId="ADAL" clId="{B68D9C34-0FF3-4C29-83AC-98F97F65E9E7}" dt="2024-04-18T07:22:43.071" v="345"/>
        <pc:sldMkLst>
          <pc:docMk/>
          <pc:sldMk cId="4256931283" sldId="259"/>
        </pc:sldMkLst>
      </pc:sldChg>
      <pc:sldChg chg="modSp mod">
        <pc:chgData name="Grant Sutherland" userId="8471e215-ca44-4ed7-aa82-35580c90b79a" providerId="ADAL" clId="{B68D9C34-0FF3-4C29-83AC-98F97F65E9E7}" dt="2024-04-18T07:21:04.063" v="337" actId="14100"/>
        <pc:sldMkLst>
          <pc:docMk/>
          <pc:sldMk cId="896741307" sldId="260"/>
        </pc:sldMkLst>
        <pc:spChg chg="mod">
          <ac:chgData name="Grant Sutherland" userId="8471e215-ca44-4ed7-aa82-35580c90b79a" providerId="ADAL" clId="{B68D9C34-0FF3-4C29-83AC-98F97F65E9E7}" dt="2024-04-18T07:21:04.063" v="337" actId="14100"/>
          <ac:spMkLst>
            <pc:docMk/>
            <pc:sldMk cId="896741307" sldId="260"/>
            <ac:spMk id="3" creationId="{3995699A-8A73-51E5-5404-43E2D64F6B16}"/>
          </ac:spMkLst>
        </pc:spChg>
      </pc:sldChg>
      <pc:sldChg chg="addSp delSp modSp mod">
        <pc:chgData name="Grant Sutherland" userId="8471e215-ca44-4ed7-aa82-35580c90b79a" providerId="ADAL" clId="{B68D9C34-0FF3-4C29-83AC-98F97F65E9E7}" dt="2024-04-18T07:17:20.907" v="269" actId="27918"/>
        <pc:sldMkLst>
          <pc:docMk/>
          <pc:sldMk cId="3197447226" sldId="261"/>
        </pc:sldMkLst>
        <pc:spChg chg="mod">
          <ac:chgData name="Grant Sutherland" userId="8471e215-ca44-4ed7-aa82-35580c90b79a" providerId="ADAL" clId="{B68D9C34-0FF3-4C29-83AC-98F97F65E9E7}" dt="2024-04-17T09:14:05.755" v="63" actId="20577"/>
          <ac:spMkLst>
            <pc:docMk/>
            <pc:sldMk cId="3197447226" sldId="261"/>
            <ac:spMk id="2" creationId="{8E42D0E3-D126-9E0B-E777-B2DDF3E9C187}"/>
          </ac:spMkLst>
        </pc:spChg>
        <pc:spChg chg="del">
          <ac:chgData name="Grant Sutherland" userId="8471e215-ca44-4ed7-aa82-35580c90b79a" providerId="ADAL" clId="{B68D9C34-0FF3-4C29-83AC-98F97F65E9E7}" dt="2024-04-17T09:04:58.556" v="2" actId="1957"/>
          <ac:spMkLst>
            <pc:docMk/>
            <pc:sldMk cId="3197447226" sldId="261"/>
            <ac:spMk id="3" creationId="{B31F0F4D-BBFE-ADF1-CD03-6966CB76E9F8}"/>
          </ac:spMkLst>
        </pc:spChg>
        <pc:graphicFrameChg chg="add mod">
          <ac:chgData name="Grant Sutherland" userId="8471e215-ca44-4ed7-aa82-35580c90b79a" providerId="ADAL" clId="{B68D9C34-0FF3-4C29-83AC-98F97F65E9E7}" dt="2024-04-17T09:27:49.469" v="159" actId="20577"/>
          <ac:graphicFrameMkLst>
            <pc:docMk/>
            <pc:sldMk cId="3197447226" sldId="261"/>
            <ac:graphicFrameMk id="6" creationId="{5E4D38FA-5493-21DD-8D8D-56F914404063}"/>
          </ac:graphicFrameMkLst>
        </pc:graphicFrameChg>
        <pc:graphicFrameChg chg="add mod">
          <ac:chgData name="Grant Sutherland" userId="8471e215-ca44-4ed7-aa82-35580c90b79a" providerId="ADAL" clId="{B68D9C34-0FF3-4C29-83AC-98F97F65E9E7}" dt="2024-04-17T09:10:00.886" v="15"/>
          <ac:graphicFrameMkLst>
            <pc:docMk/>
            <pc:sldMk cId="3197447226" sldId="261"/>
            <ac:graphicFrameMk id="9" creationId="{F962E5CD-9E3F-1724-3890-A9CA9166DEBF}"/>
          </ac:graphicFrameMkLst>
        </pc:graphicFrameChg>
      </pc:sldChg>
      <pc:sldChg chg="addSp delSp modSp new mod">
        <pc:chgData name="Grant Sutherland" userId="8471e215-ca44-4ed7-aa82-35580c90b79a" providerId="ADAL" clId="{B68D9C34-0FF3-4C29-83AC-98F97F65E9E7}" dt="2024-04-17T09:41:09.089" v="265" actId="20577"/>
        <pc:sldMkLst>
          <pc:docMk/>
          <pc:sldMk cId="561879016" sldId="262"/>
        </pc:sldMkLst>
        <pc:spChg chg="mod">
          <ac:chgData name="Grant Sutherland" userId="8471e215-ca44-4ed7-aa82-35580c90b79a" providerId="ADAL" clId="{B68D9C34-0FF3-4C29-83AC-98F97F65E9E7}" dt="2024-04-17T09:41:09.089" v="265" actId="20577"/>
          <ac:spMkLst>
            <pc:docMk/>
            <pc:sldMk cId="561879016" sldId="262"/>
            <ac:spMk id="2" creationId="{B2DEDA4E-477C-0F8C-900C-5CF11CD876A4}"/>
          </ac:spMkLst>
        </pc:spChg>
        <pc:spChg chg="del">
          <ac:chgData name="Grant Sutherland" userId="8471e215-ca44-4ed7-aa82-35580c90b79a" providerId="ADAL" clId="{B68D9C34-0FF3-4C29-83AC-98F97F65E9E7}" dt="2024-04-17T09:32:46.915" v="210" actId="931"/>
          <ac:spMkLst>
            <pc:docMk/>
            <pc:sldMk cId="561879016" sldId="262"/>
            <ac:spMk id="3" creationId="{1BDA2A8D-C7A0-FAD5-7176-ABA177A75613}"/>
          </ac:spMkLst>
        </pc:spChg>
        <pc:picChg chg="add mod">
          <ac:chgData name="Grant Sutherland" userId="8471e215-ca44-4ed7-aa82-35580c90b79a" providerId="ADAL" clId="{B68D9C34-0FF3-4C29-83AC-98F97F65E9E7}" dt="2024-04-17T09:40:57.806" v="245" actId="1076"/>
          <ac:picMkLst>
            <pc:docMk/>
            <pc:sldMk cId="561879016" sldId="262"/>
            <ac:picMk id="5" creationId="{DA318D1E-9016-C563-3A0B-A0E0468B0395}"/>
          </ac:picMkLst>
        </pc:picChg>
        <pc:picChg chg="add mod">
          <ac:chgData name="Grant Sutherland" userId="8471e215-ca44-4ed7-aa82-35580c90b79a" providerId="ADAL" clId="{B68D9C34-0FF3-4C29-83AC-98F97F65E9E7}" dt="2024-04-17T09:40:55.681" v="244" actId="1076"/>
          <ac:picMkLst>
            <pc:docMk/>
            <pc:sldMk cId="561879016" sldId="262"/>
            <ac:picMk id="7" creationId="{B8B9166D-73FC-52EB-E6B1-35C48A785BE4}"/>
          </ac:picMkLst>
        </pc:picChg>
        <pc:picChg chg="add mod">
          <ac:chgData name="Grant Sutherland" userId="8471e215-ca44-4ed7-aa82-35580c90b79a" providerId="ADAL" clId="{B68D9C34-0FF3-4C29-83AC-98F97F65E9E7}" dt="2024-04-17T09:40:53.630" v="243" actId="1076"/>
          <ac:picMkLst>
            <pc:docMk/>
            <pc:sldMk cId="561879016" sldId="262"/>
            <ac:picMk id="9" creationId="{C910867E-3A34-E889-95D1-0BDF47CDC96C}"/>
          </ac:picMkLst>
        </pc:picChg>
        <pc:picChg chg="add mod">
          <ac:chgData name="Grant Sutherland" userId="8471e215-ca44-4ed7-aa82-35580c90b79a" providerId="ADAL" clId="{B68D9C34-0FF3-4C29-83AC-98F97F65E9E7}" dt="2024-04-17T09:41:03.243" v="247" actId="1076"/>
          <ac:picMkLst>
            <pc:docMk/>
            <pc:sldMk cId="561879016" sldId="262"/>
            <ac:picMk id="11" creationId="{CE30F94D-2216-6A88-8572-FA8DFA1986F9}"/>
          </ac:picMkLst>
        </pc:picChg>
        <pc:picChg chg="add mod">
          <ac:chgData name="Grant Sutherland" userId="8471e215-ca44-4ed7-aa82-35580c90b79a" providerId="ADAL" clId="{B68D9C34-0FF3-4C29-83AC-98F97F65E9E7}" dt="2024-04-17T09:41:01.145" v="246" actId="1076"/>
          <ac:picMkLst>
            <pc:docMk/>
            <pc:sldMk cId="561879016" sldId="262"/>
            <ac:picMk id="13" creationId="{B9FE598B-DB46-DF53-24CD-D7AE1B00FBAA}"/>
          </ac:picMkLst>
        </pc:picChg>
      </pc:sldChg>
      <pc:sldChg chg="modSp mod">
        <pc:chgData name="Grant Sutherland" userId="8471e215-ca44-4ed7-aa82-35580c90b79a" providerId="ADAL" clId="{B68D9C34-0FF3-4C29-83AC-98F97F65E9E7}" dt="2024-04-18T07:20:19.502" v="334" actId="33524"/>
        <pc:sldMkLst>
          <pc:docMk/>
          <pc:sldMk cId="2081853291" sldId="264"/>
        </pc:sldMkLst>
        <pc:spChg chg="mod">
          <ac:chgData name="Grant Sutherland" userId="8471e215-ca44-4ed7-aa82-35580c90b79a" providerId="ADAL" clId="{B68D9C34-0FF3-4C29-83AC-98F97F65E9E7}" dt="2024-04-18T07:20:19.502" v="334" actId="33524"/>
          <ac:spMkLst>
            <pc:docMk/>
            <pc:sldMk cId="2081853291" sldId="264"/>
            <ac:spMk id="3" creationId="{B52D3283-55D6-6B93-3E57-78E0541B1B37}"/>
          </ac:spMkLst>
        </pc:spChg>
      </pc:sldChg>
      <pc:sldChg chg="addSp delSp modSp new mod setBg">
        <pc:chgData name="Grant Sutherland" userId="8471e215-ca44-4ed7-aa82-35580c90b79a" providerId="ADAL" clId="{B68D9C34-0FF3-4C29-83AC-98F97F65E9E7}" dt="2024-04-18T07:20:06.725" v="333" actId="26606"/>
        <pc:sldMkLst>
          <pc:docMk/>
          <pc:sldMk cId="1200479011" sldId="265"/>
        </pc:sldMkLst>
        <pc:spChg chg="mod">
          <ac:chgData name="Grant Sutherland" userId="8471e215-ca44-4ed7-aa82-35580c90b79a" providerId="ADAL" clId="{B68D9C34-0FF3-4C29-83AC-98F97F65E9E7}" dt="2024-04-18T07:20:06.725" v="333" actId="26606"/>
          <ac:spMkLst>
            <pc:docMk/>
            <pc:sldMk cId="1200479011" sldId="265"/>
            <ac:spMk id="2" creationId="{C78E3320-2933-F7AB-7A3F-ABB99575F017}"/>
          </ac:spMkLst>
        </pc:spChg>
        <pc:spChg chg="del">
          <ac:chgData name="Grant Sutherland" userId="8471e215-ca44-4ed7-aa82-35580c90b79a" providerId="ADAL" clId="{B68D9C34-0FF3-4C29-83AC-98F97F65E9E7}" dt="2024-04-18T07:20:06.725" v="333" actId="26606"/>
          <ac:spMkLst>
            <pc:docMk/>
            <pc:sldMk cId="1200479011" sldId="265"/>
            <ac:spMk id="3" creationId="{808F511E-A1BD-13D0-557B-90A1A8DAB4D5}"/>
          </ac:spMkLst>
        </pc:spChg>
        <pc:grpChg chg="add">
          <ac:chgData name="Grant Sutherland" userId="8471e215-ca44-4ed7-aa82-35580c90b79a" providerId="ADAL" clId="{B68D9C34-0FF3-4C29-83AC-98F97F65E9E7}" dt="2024-04-18T07:20:06.725" v="333" actId="26606"/>
          <ac:grpSpMkLst>
            <pc:docMk/>
            <pc:sldMk cId="1200479011" sldId="265"/>
            <ac:grpSpMk id="10" creationId="{03C6F4E6-30A1-4F63-C8CC-028750B5AACD}"/>
          </ac:grpSpMkLst>
        </pc:grpChg>
        <pc:picChg chg="add">
          <ac:chgData name="Grant Sutherland" userId="8471e215-ca44-4ed7-aa82-35580c90b79a" providerId="ADAL" clId="{B68D9C34-0FF3-4C29-83AC-98F97F65E9E7}" dt="2024-04-18T07:20:06.725" v="333" actId="26606"/>
          <ac:picMkLst>
            <pc:docMk/>
            <pc:sldMk cId="1200479011" sldId="265"/>
            <ac:picMk id="7" creationId="{27E3A02D-B8A3-8DBD-2CB2-EC448F3BB587}"/>
          </ac:picMkLst>
        </pc:picChg>
      </pc:sldChg>
    </pc:docChg>
  </pc:docChgLst>
  <pc:docChgLst>
    <pc:chgData name="Grant Sutherland" userId="S::gsutherland@glasgowkelvin.ac.uk::8471e215-ca44-4ed7-aa82-35580c90b79a" providerId="AD" clId="Web-{D2895A97-6032-F4D2-0B58-8C68E0DDE5ED}"/>
    <pc:docChg chg="addSld delSld modSld">
      <pc:chgData name="Grant Sutherland" userId="S::gsutherland@glasgowkelvin.ac.uk::8471e215-ca44-4ed7-aa82-35580c90b79a" providerId="AD" clId="Web-{D2895A97-6032-F4D2-0B58-8C68E0DDE5ED}" dt="2024-04-17T13:19:46.318" v="18"/>
      <pc:docMkLst>
        <pc:docMk/>
      </pc:docMkLst>
      <pc:sldChg chg="modSp">
        <pc:chgData name="Grant Sutherland" userId="S::gsutherland@glasgowkelvin.ac.uk::8471e215-ca44-4ed7-aa82-35580c90b79a" providerId="AD" clId="Web-{D2895A97-6032-F4D2-0B58-8C68E0DDE5ED}" dt="2024-04-17T09:47:32.844" v="10" actId="20577"/>
        <pc:sldMkLst>
          <pc:docMk/>
          <pc:sldMk cId="4256931283" sldId="259"/>
        </pc:sldMkLst>
        <pc:spChg chg="mod">
          <ac:chgData name="Grant Sutherland" userId="S::gsutherland@glasgowkelvin.ac.uk::8471e215-ca44-4ed7-aa82-35580c90b79a" providerId="AD" clId="Web-{D2895A97-6032-F4D2-0B58-8C68E0DDE5ED}" dt="2024-04-17T09:47:32.844" v="10" actId="20577"/>
          <ac:spMkLst>
            <pc:docMk/>
            <pc:sldMk cId="4256931283" sldId="259"/>
            <ac:spMk id="3" creationId="{C2ED694D-CD9B-F335-6EA8-9F0017FC8CB0}"/>
          </ac:spMkLst>
        </pc:spChg>
      </pc:sldChg>
      <pc:sldChg chg="modSp">
        <pc:chgData name="Grant Sutherland" userId="S::gsutherland@glasgowkelvin.ac.uk::8471e215-ca44-4ed7-aa82-35580c90b79a" providerId="AD" clId="Web-{D2895A97-6032-F4D2-0B58-8C68E0DDE5ED}" dt="2024-04-17T13:12:02.065" v="12" actId="20577"/>
        <pc:sldMkLst>
          <pc:docMk/>
          <pc:sldMk cId="896741307" sldId="260"/>
        </pc:sldMkLst>
        <pc:spChg chg="mod">
          <ac:chgData name="Grant Sutherland" userId="S::gsutherland@glasgowkelvin.ac.uk::8471e215-ca44-4ed7-aa82-35580c90b79a" providerId="AD" clId="Web-{D2895A97-6032-F4D2-0B58-8C68E0DDE5ED}" dt="2024-04-17T13:12:02.065" v="12" actId="20577"/>
          <ac:spMkLst>
            <pc:docMk/>
            <pc:sldMk cId="896741307" sldId="260"/>
            <ac:spMk id="3" creationId="{3995699A-8A73-51E5-5404-43E2D64F6B16}"/>
          </ac:spMkLst>
        </pc:spChg>
      </pc:sldChg>
      <pc:sldChg chg="addSp delSp modSp">
        <pc:chgData name="Grant Sutherland" userId="S::gsutherland@glasgowkelvin.ac.uk::8471e215-ca44-4ed7-aa82-35580c90b79a" providerId="AD" clId="Web-{D2895A97-6032-F4D2-0B58-8C68E0DDE5ED}" dt="2024-04-17T13:19:46.318" v="18"/>
        <pc:sldMkLst>
          <pc:docMk/>
          <pc:sldMk cId="561879016" sldId="262"/>
        </pc:sldMkLst>
        <pc:spChg chg="del">
          <ac:chgData name="Grant Sutherland" userId="S::gsutherland@glasgowkelvin.ac.uk::8471e215-ca44-4ed7-aa82-35580c90b79a" providerId="AD" clId="Web-{D2895A97-6032-F4D2-0B58-8C68E0DDE5ED}" dt="2024-04-17T13:19:46.318" v="18"/>
          <ac:spMkLst>
            <pc:docMk/>
            <pc:sldMk cId="561879016" sldId="262"/>
            <ac:spMk id="2" creationId="{B2DEDA4E-477C-0F8C-900C-5CF11CD876A4}"/>
          </ac:spMkLst>
        </pc:spChg>
        <pc:spChg chg="add mod">
          <ac:chgData name="Grant Sutherland" userId="S::gsutherland@glasgowkelvin.ac.uk::8471e215-ca44-4ed7-aa82-35580c90b79a" providerId="AD" clId="Web-{D2895A97-6032-F4D2-0B58-8C68E0DDE5ED}" dt="2024-04-17T13:19:46.318" v="18"/>
          <ac:spMkLst>
            <pc:docMk/>
            <pc:sldMk cId="561879016" sldId="262"/>
            <ac:spMk id="4" creationId="{6136B9A7-C067-34AF-5986-EC8D70A2C6EB}"/>
          </ac:spMkLst>
        </pc:spChg>
      </pc:sldChg>
      <pc:sldChg chg="new del">
        <pc:chgData name="Grant Sutherland" userId="S::gsutherland@glasgowkelvin.ac.uk::8471e215-ca44-4ed7-aa82-35580c90b79a" providerId="AD" clId="Web-{D2895A97-6032-F4D2-0B58-8C68E0DDE5ED}" dt="2024-04-17T13:18:47.001" v="17"/>
        <pc:sldMkLst>
          <pc:docMk/>
          <pc:sldMk cId="2486232187" sldId="263"/>
        </pc:sldMkLst>
      </pc:sldChg>
      <pc:sldChg chg="new">
        <pc:chgData name="Grant Sutherland" userId="S::gsutherland@glasgowkelvin.ac.uk::8471e215-ca44-4ed7-aa82-35580c90b79a" providerId="AD" clId="Web-{D2895A97-6032-F4D2-0B58-8C68E0DDE5ED}" dt="2024-04-17T13:18:45.111" v="16"/>
        <pc:sldMkLst>
          <pc:docMk/>
          <pc:sldMk cId="2081853291" sldId="264"/>
        </pc:sldMkLst>
      </pc:sldChg>
      <pc:sldChg chg="new del">
        <pc:chgData name="Grant Sutherland" userId="S::gsutherland@glasgowkelvin.ac.uk::8471e215-ca44-4ed7-aa82-35580c90b79a" providerId="AD" clId="Web-{D2895A97-6032-F4D2-0B58-8C68E0DDE5ED}" dt="2024-04-17T13:18:39.610" v="15"/>
        <pc:sldMkLst>
          <pc:docMk/>
          <pc:sldMk cId="2495153234" sldId="264"/>
        </pc:sldMkLst>
      </pc:sldChg>
    </pc:docChg>
  </pc:docChgLst>
  <pc:docChgLst>
    <pc:chgData name="Grant Sutherland" userId="S::gsutherland@glasgowkelvin.ac.uk::8471e215-ca44-4ed7-aa82-35580c90b79a" providerId="AD" clId="Web-{F5776B62-454B-3274-401B-371DC856D062}"/>
    <pc:docChg chg="addSld modSld">
      <pc:chgData name="Grant Sutherland" userId="S::gsutherland@glasgowkelvin.ac.uk::8471e215-ca44-4ed7-aa82-35580c90b79a" providerId="AD" clId="Web-{F5776B62-454B-3274-401B-371DC856D062}" dt="2024-04-16T14:06:17.526" v="18" actId="20577"/>
      <pc:docMkLst>
        <pc:docMk/>
      </pc:docMkLst>
      <pc:sldChg chg="addSp modSp mod setBg">
        <pc:chgData name="Grant Sutherland" userId="S::gsutherland@glasgowkelvin.ac.uk::8471e215-ca44-4ed7-aa82-35580c90b79a" providerId="AD" clId="Web-{F5776B62-454B-3274-401B-371DC856D062}" dt="2024-04-16T14:05:27.993" v="11"/>
        <pc:sldMkLst>
          <pc:docMk/>
          <pc:sldMk cId="3144223414" sldId="258"/>
        </pc:sldMkLst>
        <pc:spChg chg="mod">
          <ac:chgData name="Grant Sutherland" userId="S::gsutherland@glasgowkelvin.ac.uk::8471e215-ca44-4ed7-aa82-35580c90b79a" providerId="AD" clId="Web-{F5776B62-454B-3274-401B-371DC856D062}" dt="2024-04-16T14:05:27.993" v="11"/>
          <ac:spMkLst>
            <pc:docMk/>
            <pc:sldMk cId="3144223414" sldId="258"/>
            <ac:spMk id="2" creationId="{C2C4FDFC-20C7-95EF-543C-8CFDD8A2E6EF}"/>
          </ac:spMkLst>
        </pc:spChg>
        <pc:spChg chg="mod">
          <ac:chgData name="Grant Sutherland" userId="S::gsutherland@glasgowkelvin.ac.uk::8471e215-ca44-4ed7-aa82-35580c90b79a" providerId="AD" clId="Web-{F5776B62-454B-3274-401B-371DC856D062}" dt="2024-04-16T14:05:27.993" v="11"/>
          <ac:spMkLst>
            <pc:docMk/>
            <pc:sldMk cId="3144223414" sldId="258"/>
            <ac:spMk id="3" creationId="{0E655809-680F-36A6-AC79-BA25D3516871}"/>
          </ac:spMkLst>
        </pc:spChg>
        <pc:spChg chg="add">
          <ac:chgData name="Grant Sutherland" userId="S::gsutherland@glasgowkelvin.ac.uk::8471e215-ca44-4ed7-aa82-35580c90b79a" providerId="AD" clId="Web-{F5776B62-454B-3274-401B-371DC856D062}" dt="2024-04-16T14:05:27.993" v="11"/>
          <ac:spMkLst>
            <pc:docMk/>
            <pc:sldMk cId="3144223414" sldId="258"/>
            <ac:spMk id="8" creationId="{A2679492-7988-4050-9056-542444452411}"/>
          </ac:spMkLst>
        </pc:spChg>
        <pc:spChg chg="add">
          <ac:chgData name="Grant Sutherland" userId="S::gsutherland@glasgowkelvin.ac.uk::8471e215-ca44-4ed7-aa82-35580c90b79a" providerId="AD" clId="Web-{F5776B62-454B-3274-401B-371DC856D062}" dt="2024-04-16T14:05:27.993" v="11"/>
          <ac:spMkLst>
            <pc:docMk/>
            <pc:sldMk cId="3144223414" sldId="258"/>
            <ac:spMk id="10" creationId="{B091B163-7D61-4891-ABCF-5C13D9C418D0}"/>
          </ac:spMkLst>
        </pc:spChg>
        <pc:grpChg chg="add">
          <ac:chgData name="Grant Sutherland" userId="S::gsutherland@glasgowkelvin.ac.uk::8471e215-ca44-4ed7-aa82-35580c90b79a" providerId="AD" clId="Web-{F5776B62-454B-3274-401B-371DC856D062}" dt="2024-04-16T14:05:27.993" v="11"/>
          <ac:grpSpMkLst>
            <pc:docMk/>
            <pc:sldMk cId="3144223414" sldId="258"/>
            <ac:grpSpMk id="12" creationId="{0474DF76-993E-44DE-AFB0-C416182ACECF}"/>
          </ac:grpSpMkLst>
        </pc:grpChg>
        <pc:cxnChg chg="add">
          <ac:chgData name="Grant Sutherland" userId="S::gsutherland@glasgowkelvin.ac.uk::8471e215-ca44-4ed7-aa82-35580c90b79a" providerId="AD" clId="Web-{F5776B62-454B-3274-401B-371DC856D062}" dt="2024-04-16T14:05:27.993" v="11"/>
          <ac:cxnSpMkLst>
            <pc:docMk/>
            <pc:sldMk cId="3144223414" sldId="258"/>
            <ac:cxnSpMk id="17" creationId="{C49DA8F6-BCC1-4447-B54C-57856834B94B}"/>
          </ac:cxnSpMkLst>
        </pc:cxnChg>
      </pc:sldChg>
      <pc:sldChg chg="modSp">
        <pc:chgData name="Grant Sutherland" userId="S::gsutherland@glasgowkelvin.ac.uk::8471e215-ca44-4ed7-aa82-35580c90b79a" providerId="AD" clId="Web-{F5776B62-454B-3274-401B-371DC856D062}" dt="2024-04-16T14:04:17.444" v="10" actId="20577"/>
        <pc:sldMkLst>
          <pc:docMk/>
          <pc:sldMk cId="896741307" sldId="260"/>
        </pc:sldMkLst>
        <pc:spChg chg="mod">
          <ac:chgData name="Grant Sutherland" userId="S::gsutherland@glasgowkelvin.ac.uk::8471e215-ca44-4ed7-aa82-35580c90b79a" providerId="AD" clId="Web-{F5776B62-454B-3274-401B-371DC856D062}" dt="2024-04-16T14:04:17.444" v="10" actId="20577"/>
          <ac:spMkLst>
            <pc:docMk/>
            <pc:sldMk cId="896741307" sldId="260"/>
            <ac:spMk id="3" creationId="{3995699A-8A73-51E5-5404-43E2D64F6B16}"/>
          </ac:spMkLst>
        </pc:spChg>
      </pc:sldChg>
      <pc:sldChg chg="modSp new">
        <pc:chgData name="Grant Sutherland" userId="S::gsutherland@glasgowkelvin.ac.uk::8471e215-ca44-4ed7-aa82-35580c90b79a" providerId="AD" clId="Web-{F5776B62-454B-3274-401B-371DC856D062}" dt="2024-04-16T14:06:17.526" v="18" actId="20577"/>
        <pc:sldMkLst>
          <pc:docMk/>
          <pc:sldMk cId="3197447226" sldId="261"/>
        </pc:sldMkLst>
        <pc:spChg chg="mod">
          <ac:chgData name="Grant Sutherland" userId="S::gsutherland@glasgowkelvin.ac.uk::8471e215-ca44-4ed7-aa82-35580c90b79a" providerId="AD" clId="Web-{F5776B62-454B-3274-401B-371DC856D062}" dt="2024-04-16T14:06:17.526" v="18" actId="20577"/>
          <ac:spMkLst>
            <pc:docMk/>
            <pc:sldMk cId="3197447226" sldId="261"/>
            <ac:spMk id="2" creationId="{8E42D0E3-D126-9E0B-E777-B2DDF3E9C187}"/>
          </ac:spMkLst>
        </pc:spChg>
      </pc:sldChg>
    </pc:docChg>
  </pc:docChgLst>
  <pc:docChgLst>
    <pc:chgData name="Grant Sutherland" userId="S::gsutherland@glasgowkelvin.ac.uk::8471e215-ca44-4ed7-aa82-35580c90b79a" providerId="AD" clId="Web-{C1519CCD-865F-BF01-2F2D-F15F4AFE4C04}"/>
    <pc:docChg chg="modSld">
      <pc:chgData name="Grant Sutherland" userId="S::gsutherland@glasgowkelvin.ac.uk::8471e215-ca44-4ed7-aa82-35580c90b79a" providerId="AD" clId="Web-{C1519CCD-865F-BF01-2F2D-F15F4AFE4C04}" dt="2024-04-16T13:29:18.260" v="81"/>
      <pc:docMkLst>
        <pc:docMk/>
      </pc:docMkLst>
      <pc:sldChg chg="addSp delSp modSp mod setBg">
        <pc:chgData name="Grant Sutherland" userId="S::gsutherland@glasgowkelvin.ac.uk::8471e215-ca44-4ed7-aa82-35580c90b79a" providerId="AD" clId="Web-{C1519CCD-865F-BF01-2F2D-F15F4AFE4C04}" dt="2024-04-16T13:13:16.128" v="69"/>
        <pc:sldMkLst>
          <pc:docMk/>
          <pc:sldMk cId="109857222" sldId="256"/>
        </pc:sldMkLst>
        <pc:spChg chg="mod">
          <ac:chgData name="Grant Sutherland" userId="S::gsutherland@glasgowkelvin.ac.uk::8471e215-ca44-4ed7-aa82-35580c90b79a" providerId="AD" clId="Web-{C1519CCD-865F-BF01-2F2D-F15F4AFE4C04}" dt="2024-04-16T13:12:29.612" v="68"/>
          <ac:spMkLst>
            <pc:docMk/>
            <pc:sldMk cId="109857222" sldId="256"/>
            <ac:spMk id="2" creationId="{00000000-0000-0000-0000-000000000000}"/>
          </ac:spMkLst>
        </pc:spChg>
        <pc:spChg chg="mod">
          <ac:chgData name="Grant Sutherland" userId="S::gsutherland@glasgowkelvin.ac.uk::8471e215-ca44-4ed7-aa82-35580c90b79a" providerId="AD" clId="Web-{C1519CCD-865F-BF01-2F2D-F15F4AFE4C04}" dt="2024-04-16T13:12:29.612" v="68"/>
          <ac:spMkLst>
            <pc:docMk/>
            <pc:sldMk cId="109857222" sldId="256"/>
            <ac:spMk id="3" creationId="{00000000-0000-0000-0000-000000000000}"/>
          </ac:spMkLst>
        </pc:spChg>
        <pc:spChg chg="add del">
          <ac:chgData name="Grant Sutherland" userId="S::gsutherland@glasgowkelvin.ac.uk::8471e215-ca44-4ed7-aa82-35580c90b79a" providerId="AD" clId="Web-{C1519CCD-865F-BF01-2F2D-F15F4AFE4C04}" dt="2024-04-16T13:13:16.128" v="69"/>
          <ac:spMkLst>
            <pc:docMk/>
            <pc:sldMk cId="109857222" sldId="256"/>
            <ac:spMk id="8" creationId="{8F9CBE3F-79A8-4F8F-88D9-DAD03D0D281F}"/>
          </ac:spMkLst>
        </pc:spChg>
        <pc:spChg chg="add del">
          <ac:chgData name="Grant Sutherland" userId="S::gsutherland@glasgowkelvin.ac.uk::8471e215-ca44-4ed7-aa82-35580c90b79a" providerId="AD" clId="Web-{C1519CCD-865F-BF01-2F2D-F15F4AFE4C04}" dt="2024-04-16T13:13:16.128" v="69"/>
          <ac:spMkLst>
            <pc:docMk/>
            <pc:sldMk cId="109857222" sldId="256"/>
            <ac:spMk id="10" creationId="{508BEF50-7B1E-49A4-BC19-5F4F1D755E64}"/>
          </ac:spMkLst>
        </pc:spChg>
        <pc:spChg chg="add del">
          <ac:chgData name="Grant Sutherland" userId="S::gsutherland@glasgowkelvin.ac.uk::8471e215-ca44-4ed7-aa82-35580c90b79a" providerId="AD" clId="Web-{C1519CCD-865F-BF01-2F2D-F15F4AFE4C04}" dt="2024-04-16T13:13:16.128" v="69"/>
          <ac:spMkLst>
            <pc:docMk/>
            <pc:sldMk cId="109857222" sldId="256"/>
            <ac:spMk id="12" creationId="{C5CB530E-515E-412C-9DF1-5F8FFBD6F383}"/>
          </ac:spMkLst>
        </pc:spChg>
        <pc:spChg chg="add del">
          <ac:chgData name="Grant Sutherland" userId="S::gsutherland@glasgowkelvin.ac.uk::8471e215-ca44-4ed7-aa82-35580c90b79a" providerId="AD" clId="Web-{C1519CCD-865F-BF01-2F2D-F15F4AFE4C04}" dt="2024-04-16T13:13:16.128" v="69"/>
          <ac:spMkLst>
            <pc:docMk/>
            <pc:sldMk cId="109857222" sldId="256"/>
            <ac:spMk id="14" creationId="{AEA7509D-F04F-40CB-A0B3-EEF16499CC9F}"/>
          </ac:spMkLst>
        </pc:spChg>
        <pc:spChg chg="add del">
          <ac:chgData name="Grant Sutherland" userId="S::gsutherland@glasgowkelvin.ac.uk::8471e215-ca44-4ed7-aa82-35580c90b79a" providerId="AD" clId="Web-{C1519CCD-865F-BF01-2F2D-F15F4AFE4C04}" dt="2024-04-16T13:13:16.128" v="69"/>
          <ac:spMkLst>
            <pc:docMk/>
            <pc:sldMk cId="109857222" sldId="256"/>
            <ac:spMk id="16" creationId="{C39ADB8F-D187-49D7-BDCF-C1B6DC727068}"/>
          </ac:spMkLst>
        </pc:spChg>
        <pc:spChg chg="add del">
          <ac:chgData name="Grant Sutherland" userId="S::gsutherland@glasgowkelvin.ac.uk::8471e215-ca44-4ed7-aa82-35580c90b79a" providerId="AD" clId="Web-{C1519CCD-865F-BF01-2F2D-F15F4AFE4C04}" dt="2024-04-16T13:13:16.128" v="69"/>
          <ac:spMkLst>
            <pc:docMk/>
            <pc:sldMk cId="109857222" sldId="256"/>
            <ac:spMk id="18" creationId="{712D4376-A578-4FF1-94FC-245E7A6A489F}"/>
          </ac:spMkLst>
        </pc:spChg>
        <pc:spChg chg="add del">
          <ac:chgData name="Grant Sutherland" userId="S::gsutherland@glasgowkelvin.ac.uk::8471e215-ca44-4ed7-aa82-35580c90b79a" providerId="AD" clId="Web-{C1519CCD-865F-BF01-2F2D-F15F4AFE4C04}" dt="2024-04-16T13:13:16.128" v="69"/>
          <ac:spMkLst>
            <pc:docMk/>
            <pc:sldMk cId="109857222" sldId="256"/>
            <ac:spMk id="20" creationId="{3FBAD350-5664-4811-A208-657FB882D350}"/>
          </ac:spMkLst>
        </pc:spChg>
        <pc:spChg chg="add">
          <ac:chgData name="Grant Sutherland" userId="S::gsutherland@glasgowkelvin.ac.uk::8471e215-ca44-4ed7-aa82-35580c90b79a" providerId="AD" clId="Web-{C1519CCD-865F-BF01-2F2D-F15F4AFE4C04}" dt="2024-04-16T13:13:16.128" v="69"/>
          <ac:spMkLst>
            <pc:docMk/>
            <pc:sldMk cId="109857222" sldId="256"/>
            <ac:spMk id="27" creationId="{8F9CBE3F-79A8-4F8F-88D9-DAD03D0D281F}"/>
          </ac:spMkLst>
        </pc:spChg>
        <pc:spChg chg="add">
          <ac:chgData name="Grant Sutherland" userId="S::gsutherland@glasgowkelvin.ac.uk::8471e215-ca44-4ed7-aa82-35580c90b79a" providerId="AD" clId="Web-{C1519CCD-865F-BF01-2F2D-F15F4AFE4C04}" dt="2024-04-16T13:13:16.128" v="69"/>
          <ac:spMkLst>
            <pc:docMk/>
            <pc:sldMk cId="109857222" sldId="256"/>
            <ac:spMk id="29" creationId="{508BEF50-7B1E-49A4-BC19-5F4F1D755E64}"/>
          </ac:spMkLst>
        </pc:spChg>
        <pc:spChg chg="add">
          <ac:chgData name="Grant Sutherland" userId="S::gsutherland@glasgowkelvin.ac.uk::8471e215-ca44-4ed7-aa82-35580c90b79a" providerId="AD" clId="Web-{C1519CCD-865F-BF01-2F2D-F15F4AFE4C04}" dt="2024-04-16T13:13:16.128" v="69"/>
          <ac:spMkLst>
            <pc:docMk/>
            <pc:sldMk cId="109857222" sldId="256"/>
            <ac:spMk id="31" creationId="{C5CB530E-515E-412C-9DF1-5F8FFBD6F383}"/>
          </ac:spMkLst>
        </pc:spChg>
        <pc:spChg chg="add">
          <ac:chgData name="Grant Sutherland" userId="S::gsutherland@glasgowkelvin.ac.uk::8471e215-ca44-4ed7-aa82-35580c90b79a" providerId="AD" clId="Web-{C1519CCD-865F-BF01-2F2D-F15F4AFE4C04}" dt="2024-04-16T13:13:16.128" v="69"/>
          <ac:spMkLst>
            <pc:docMk/>
            <pc:sldMk cId="109857222" sldId="256"/>
            <ac:spMk id="33" creationId="{AEA7509D-F04F-40CB-A0B3-EEF16499CC9F}"/>
          </ac:spMkLst>
        </pc:spChg>
        <pc:spChg chg="add">
          <ac:chgData name="Grant Sutherland" userId="S::gsutherland@glasgowkelvin.ac.uk::8471e215-ca44-4ed7-aa82-35580c90b79a" providerId="AD" clId="Web-{C1519CCD-865F-BF01-2F2D-F15F4AFE4C04}" dt="2024-04-16T13:13:16.128" v="69"/>
          <ac:spMkLst>
            <pc:docMk/>
            <pc:sldMk cId="109857222" sldId="256"/>
            <ac:spMk id="35" creationId="{C39ADB8F-D187-49D7-BDCF-C1B6DC727068}"/>
          </ac:spMkLst>
        </pc:spChg>
        <pc:spChg chg="add">
          <ac:chgData name="Grant Sutherland" userId="S::gsutherland@glasgowkelvin.ac.uk::8471e215-ca44-4ed7-aa82-35580c90b79a" providerId="AD" clId="Web-{C1519CCD-865F-BF01-2F2D-F15F4AFE4C04}" dt="2024-04-16T13:13:16.128" v="69"/>
          <ac:spMkLst>
            <pc:docMk/>
            <pc:sldMk cId="109857222" sldId="256"/>
            <ac:spMk id="37" creationId="{712D4376-A578-4FF1-94FC-245E7A6A489F}"/>
          </ac:spMkLst>
        </pc:spChg>
        <pc:spChg chg="add">
          <ac:chgData name="Grant Sutherland" userId="S::gsutherland@glasgowkelvin.ac.uk::8471e215-ca44-4ed7-aa82-35580c90b79a" providerId="AD" clId="Web-{C1519CCD-865F-BF01-2F2D-F15F4AFE4C04}" dt="2024-04-16T13:13:16.128" v="69"/>
          <ac:spMkLst>
            <pc:docMk/>
            <pc:sldMk cId="109857222" sldId="256"/>
            <ac:spMk id="39" creationId="{3FBAD350-5664-4811-A208-657FB882D350}"/>
          </ac:spMkLst>
        </pc:spChg>
        <pc:cxnChg chg="add del">
          <ac:chgData name="Grant Sutherland" userId="S::gsutherland@glasgowkelvin.ac.uk::8471e215-ca44-4ed7-aa82-35580c90b79a" providerId="AD" clId="Web-{C1519CCD-865F-BF01-2F2D-F15F4AFE4C04}" dt="2024-04-16T13:13:16.128" v="69"/>
          <ac:cxnSpMkLst>
            <pc:docMk/>
            <pc:sldMk cId="109857222" sldId="256"/>
            <ac:cxnSpMk id="22" creationId="{56020367-4FD5-4596-8E10-C5F095CD8DBF}"/>
          </ac:cxnSpMkLst>
        </pc:cxnChg>
        <pc:cxnChg chg="add">
          <ac:chgData name="Grant Sutherland" userId="S::gsutherland@glasgowkelvin.ac.uk::8471e215-ca44-4ed7-aa82-35580c90b79a" providerId="AD" clId="Web-{C1519CCD-865F-BF01-2F2D-F15F4AFE4C04}" dt="2024-04-16T13:13:16.128" v="69"/>
          <ac:cxnSpMkLst>
            <pc:docMk/>
            <pc:sldMk cId="109857222" sldId="256"/>
            <ac:cxnSpMk id="41" creationId="{56020367-4FD5-4596-8E10-C5F095CD8DBF}"/>
          </ac:cxnSpMkLst>
        </pc:cxnChg>
      </pc:sldChg>
      <pc:sldChg chg="addSp modSp mod setBg">
        <pc:chgData name="Grant Sutherland" userId="S::gsutherland@glasgowkelvin.ac.uk::8471e215-ca44-4ed7-aa82-35580c90b79a" providerId="AD" clId="Web-{C1519CCD-865F-BF01-2F2D-F15F4AFE4C04}" dt="2024-04-16T13:28:40.369" v="79"/>
        <pc:sldMkLst>
          <pc:docMk/>
          <pc:sldMk cId="4039112252" sldId="257"/>
        </pc:sldMkLst>
        <pc:spChg chg="mod">
          <ac:chgData name="Grant Sutherland" userId="S::gsutherland@glasgowkelvin.ac.uk::8471e215-ca44-4ed7-aa82-35580c90b79a" providerId="AD" clId="Web-{C1519CCD-865F-BF01-2F2D-F15F4AFE4C04}" dt="2024-04-16T13:28:40.369" v="79"/>
          <ac:spMkLst>
            <pc:docMk/>
            <pc:sldMk cId="4039112252" sldId="257"/>
            <ac:spMk id="2" creationId="{A2C49DAD-AA43-EB1E-E3AB-64AA31B2FF56}"/>
          </ac:spMkLst>
        </pc:spChg>
        <pc:spChg chg="mod">
          <ac:chgData name="Grant Sutherland" userId="S::gsutherland@glasgowkelvin.ac.uk::8471e215-ca44-4ed7-aa82-35580c90b79a" providerId="AD" clId="Web-{C1519CCD-865F-BF01-2F2D-F15F4AFE4C04}" dt="2024-04-16T13:28:40.369" v="79"/>
          <ac:spMkLst>
            <pc:docMk/>
            <pc:sldMk cId="4039112252" sldId="257"/>
            <ac:spMk id="3" creationId="{78A1BBF0-1CE1-78AB-AA56-90D64F8362AF}"/>
          </ac:spMkLst>
        </pc:spChg>
        <pc:spChg chg="add">
          <ac:chgData name="Grant Sutherland" userId="S::gsutherland@glasgowkelvin.ac.uk::8471e215-ca44-4ed7-aa82-35580c90b79a" providerId="AD" clId="Web-{C1519CCD-865F-BF01-2F2D-F15F4AFE4C04}" dt="2024-04-16T13:28:40.369" v="79"/>
          <ac:spMkLst>
            <pc:docMk/>
            <pc:sldMk cId="4039112252" sldId="257"/>
            <ac:spMk id="8" creationId="{327D73B4-9F5C-4A64-A179-51B9500CB8B5}"/>
          </ac:spMkLst>
        </pc:spChg>
        <pc:spChg chg="add">
          <ac:chgData name="Grant Sutherland" userId="S::gsutherland@glasgowkelvin.ac.uk::8471e215-ca44-4ed7-aa82-35580c90b79a" providerId="AD" clId="Web-{C1519CCD-865F-BF01-2F2D-F15F4AFE4C04}" dt="2024-04-16T13:28:40.369" v="79"/>
          <ac:spMkLst>
            <pc:docMk/>
            <pc:sldMk cId="4039112252" sldId="257"/>
            <ac:spMk id="10" creationId="{C1F06963-6374-4B48-844F-071A9BAAAE02}"/>
          </ac:spMkLst>
        </pc:spChg>
        <pc:spChg chg="add">
          <ac:chgData name="Grant Sutherland" userId="S::gsutherland@glasgowkelvin.ac.uk::8471e215-ca44-4ed7-aa82-35580c90b79a" providerId="AD" clId="Web-{C1519CCD-865F-BF01-2F2D-F15F4AFE4C04}" dt="2024-04-16T13:28:40.369" v="79"/>
          <ac:spMkLst>
            <pc:docMk/>
            <pc:sldMk cId="4039112252" sldId="257"/>
            <ac:spMk id="12" creationId="{6CB927A4-E432-4310-9CD5-E89FF5063179}"/>
          </ac:spMkLst>
        </pc:spChg>
        <pc:spChg chg="add">
          <ac:chgData name="Grant Sutherland" userId="S::gsutherland@glasgowkelvin.ac.uk::8471e215-ca44-4ed7-aa82-35580c90b79a" providerId="AD" clId="Web-{C1519CCD-865F-BF01-2F2D-F15F4AFE4C04}" dt="2024-04-16T13:28:40.369" v="79"/>
          <ac:spMkLst>
            <pc:docMk/>
            <pc:sldMk cId="4039112252" sldId="257"/>
            <ac:spMk id="14" creationId="{1453BF6C-B012-48B7-B4E8-6D7AC7C27D02}"/>
          </ac:spMkLst>
        </pc:spChg>
        <pc:spChg chg="add">
          <ac:chgData name="Grant Sutherland" userId="S::gsutherland@glasgowkelvin.ac.uk::8471e215-ca44-4ed7-aa82-35580c90b79a" providerId="AD" clId="Web-{C1519CCD-865F-BF01-2F2D-F15F4AFE4C04}" dt="2024-04-16T13:28:40.369" v="79"/>
          <ac:spMkLst>
            <pc:docMk/>
            <pc:sldMk cId="4039112252" sldId="257"/>
            <ac:spMk id="16" creationId="{E3020543-B24B-4EC4-8FFC-8DD88EEA91A8}"/>
          </ac:spMkLst>
        </pc:spChg>
        <pc:cxnChg chg="add">
          <ac:chgData name="Grant Sutherland" userId="S::gsutherland@glasgowkelvin.ac.uk::8471e215-ca44-4ed7-aa82-35580c90b79a" providerId="AD" clId="Web-{C1519CCD-865F-BF01-2F2D-F15F4AFE4C04}" dt="2024-04-16T13:28:40.369" v="79"/>
          <ac:cxnSpMkLst>
            <pc:docMk/>
            <pc:sldMk cId="4039112252" sldId="257"/>
            <ac:cxnSpMk id="18" creationId="{C49DA8F6-BCC1-4447-B54C-57856834B94B}"/>
          </ac:cxnSpMkLst>
        </pc:cxnChg>
      </pc:sldChg>
      <pc:sldChg chg="modSp">
        <pc:chgData name="Grant Sutherland" userId="S::gsutherland@glasgowkelvin.ac.uk::8471e215-ca44-4ed7-aa82-35580c90b79a" providerId="AD" clId="Web-{C1519CCD-865F-BF01-2F2D-F15F4AFE4C04}" dt="2024-04-16T13:11:41.610" v="67" actId="20577"/>
        <pc:sldMkLst>
          <pc:docMk/>
          <pc:sldMk cId="3144223414" sldId="258"/>
        </pc:sldMkLst>
        <pc:spChg chg="mod">
          <ac:chgData name="Grant Sutherland" userId="S::gsutherland@glasgowkelvin.ac.uk::8471e215-ca44-4ed7-aa82-35580c90b79a" providerId="AD" clId="Web-{C1519CCD-865F-BF01-2F2D-F15F4AFE4C04}" dt="2024-04-16T13:11:41.610" v="67" actId="20577"/>
          <ac:spMkLst>
            <pc:docMk/>
            <pc:sldMk cId="3144223414" sldId="258"/>
            <ac:spMk id="3" creationId="{0E655809-680F-36A6-AC79-BA25D3516871}"/>
          </ac:spMkLst>
        </pc:spChg>
      </pc:sldChg>
      <pc:sldChg chg="addSp modSp mod setBg">
        <pc:chgData name="Grant Sutherland" userId="S::gsutherland@glasgowkelvin.ac.uk::8471e215-ca44-4ed7-aa82-35580c90b79a" providerId="AD" clId="Web-{C1519CCD-865F-BF01-2F2D-F15F4AFE4C04}" dt="2024-04-16T13:28:58.135" v="80"/>
        <pc:sldMkLst>
          <pc:docMk/>
          <pc:sldMk cId="4256931283" sldId="259"/>
        </pc:sldMkLst>
        <pc:spChg chg="mod">
          <ac:chgData name="Grant Sutherland" userId="S::gsutherland@glasgowkelvin.ac.uk::8471e215-ca44-4ed7-aa82-35580c90b79a" providerId="AD" clId="Web-{C1519CCD-865F-BF01-2F2D-F15F4AFE4C04}" dt="2024-04-16T13:28:58.135" v="80"/>
          <ac:spMkLst>
            <pc:docMk/>
            <pc:sldMk cId="4256931283" sldId="259"/>
            <ac:spMk id="2" creationId="{B3754701-38F9-912B-2B55-90489E571B5B}"/>
          </ac:spMkLst>
        </pc:spChg>
        <pc:spChg chg="mod">
          <ac:chgData name="Grant Sutherland" userId="S::gsutherland@glasgowkelvin.ac.uk::8471e215-ca44-4ed7-aa82-35580c90b79a" providerId="AD" clId="Web-{C1519CCD-865F-BF01-2F2D-F15F4AFE4C04}" dt="2024-04-16T13:28:58.135" v="80"/>
          <ac:spMkLst>
            <pc:docMk/>
            <pc:sldMk cId="4256931283" sldId="259"/>
            <ac:spMk id="3" creationId="{C2ED694D-CD9B-F335-6EA8-9F0017FC8CB0}"/>
          </ac:spMkLst>
        </pc:spChg>
        <pc:spChg chg="add">
          <ac:chgData name="Grant Sutherland" userId="S::gsutherland@glasgowkelvin.ac.uk::8471e215-ca44-4ed7-aa82-35580c90b79a" providerId="AD" clId="Web-{C1519CCD-865F-BF01-2F2D-F15F4AFE4C04}" dt="2024-04-16T13:28:58.135" v="80"/>
          <ac:spMkLst>
            <pc:docMk/>
            <pc:sldMk cId="4256931283" sldId="259"/>
            <ac:spMk id="8" creationId="{327D73B4-9F5C-4A64-A179-51B9500CB8B5}"/>
          </ac:spMkLst>
        </pc:spChg>
        <pc:spChg chg="add">
          <ac:chgData name="Grant Sutherland" userId="S::gsutherland@glasgowkelvin.ac.uk::8471e215-ca44-4ed7-aa82-35580c90b79a" providerId="AD" clId="Web-{C1519CCD-865F-BF01-2F2D-F15F4AFE4C04}" dt="2024-04-16T13:28:58.135" v="80"/>
          <ac:spMkLst>
            <pc:docMk/>
            <pc:sldMk cId="4256931283" sldId="259"/>
            <ac:spMk id="10" creationId="{C1F06963-6374-4B48-844F-071A9BAAAE02}"/>
          </ac:spMkLst>
        </pc:spChg>
        <pc:spChg chg="add">
          <ac:chgData name="Grant Sutherland" userId="S::gsutherland@glasgowkelvin.ac.uk::8471e215-ca44-4ed7-aa82-35580c90b79a" providerId="AD" clId="Web-{C1519CCD-865F-BF01-2F2D-F15F4AFE4C04}" dt="2024-04-16T13:28:58.135" v="80"/>
          <ac:spMkLst>
            <pc:docMk/>
            <pc:sldMk cId="4256931283" sldId="259"/>
            <ac:spMk id="12" creationId="{6CB927A4-E432-4310-9CD5-E89FF5063179}"/>
          </ac:spMkLst>
        </pc:spChg>
        <pc:spChg chg="add">
          <ac:chgData name="Grant Sutherland" userId="S::gsutherland@glasgowkelvin.ac.uk::8471e215-ca44-4ed7-aa82-35580c90b79a" providerId="AD" clId="Web-{C1519CCD-865F-BF01-2F2D-F15F4AFE4C04}" dt="2024-04-16T13:28:58.135" v="80"/>
          <ac:spMkLst>
            <pc:docMk/>
            <pc:sldMk cId="4256931283" sldId="259"/>
            <ac:spMk id="14" creationId="{1453BF6C-B012-48B7-B4E8-6D7AC7C27D02}"/>
          </ac:spMkLst>
        </pc:spChg>
        <pc:spChg chg="add">
          <ac:chgData name="Grant Sutherland" userId="S::gsutherland@glasgowkelvin.ac.uk::8471e215-ca44-4ed7-aa82-35580c90b79a" providerId="AD" clId="Web-{C1519CCD-865F-BF01-2F2D-F15F4AFE4C04}" dt="2024-04-16T13:28:58.135" v="80"/>
          <ac:spMkLst>
            <pc:docMk/>
            <pc:sldMk cId="4256931283" sldId="259"/>
            <ac:spMk id="16" creationId="{E3020543-B24B-4EC4-8FFC-8DD88EEA91A8}"/>
          </ac:spMkLst>
        </pc:spChg>
        <pc:cxnChg chg="add">
          <ac:chgData name="Grant Sutherland" userId="S::gsutherland@glasgowkelvin.ac.uk::8471e215-ca44-4ed7-aa82-35580c90b79a" providerId="AD" clId="Web-{C1519CCD-865F-BF01-2F2D-F15F4AFE4C04}" dt="2024-04-16T13:28:58.135" v="80"/>
          <ac:cxnSpMkLst>
            <pc:docMk/>
            <pc:sldMk cId="4256931283" sldId="259"/>
            <ac:cxnSpMk id="18" creationId="{C49DA8F6-BCC1-4447-B54C-57856834B94B}"/>
          </ac:cxnSpMkLst>
        </pc:cxnChg>
      </pc:sldChg>
      <pc:sldChg chg="addSp modSp mod setBg">
        <pc:chgData name="Grant Sutherland" userId="S::gsutherland@glasgowkelvin.ac.uk::8471e215-ca44-4ed7-aa82-35580c90b79a" providerId="AD" clId="Web-{C1519CCD-865F-BF01-2F2D-F15F4AFE4C04}" dt="2024-04-16T13:29:18.260" v="81"/>
        <pc:sldMkLst>
          <pc:docMk/>
          <pc:sldMk cId="896741307" sldId="260"/>
        </pc:sldMkLst>
        <pc:spChg chg="mod">
          <ac:chgData name="Grant Sutherland" userId="S::gsutherland@glasgowkelvin.ac.uk::8471e215-ca44-4ed7-aa82-35580c90b79a" providerId="AD" clId="Web-{C1519CCD-865F-BF01-2F2D-F15F4AFE4C04}" dt="2024-04-16T13:29:18.260" v="81"/>
          <ac:spMkLst>
            <pc:docMk/>
            <pc:sldMk cId="896741307" sldId="260"/>
            <ac:spMk id="2" creationId="{09565D32-90D4-9D57-0CE7-3C80D6EA76C9}"/>
          </ac:spMkLst>
        </pc:spChg>
        <pc:spChg chg="mod">
          <ac:chgData name="Grant Sutherland" userId="S::gsutherland@glasgowkelvin.ac.uk::8471e215-ca44-4ed7-aa82-35580c90b79a" providerId="AD" clId="Web-{C1519CCD-865F-BF01-2F2D-F15F4AFE4C04}" dt="2024-04-16T13:29:18.260" v="81"/>
          <ac:spMkLst>
            <pc:docMk/>
            <pc:sldMk cId="896741307" sldId="260"/>
            <ac:spMk id="3" creationId="{3995699A-8A73-51E5-5404-43E2D64F6B16}"/>
          </ac:spMkLst>
        </pc:spChg>
        <pc:spChg chg="add">
          <ac:chgData name="Grant Sutherland" userId="S::gsutherland@glasgowkelvin.ac.uk::8471e215-ca44-4ed7-aa82-35580c90b79a" providerId="AD" clId="Web-{C1519CCD-865F-BF01-2F2D-F15F4AFE4C04}" dt="2024-04-16T13:29:18.260" v="81"/>
          <ac:spMkLst>
            <pc:docMk/>
            <pc:sldMk cId="896741307" sldId="260"/>
            <ac:spMk id="8" creationId="{327D73B4-9F5C-4A64-A179-51B9500CB8B5}"/>
          </ac:spMkLst>
        </pc:spChg>
        <pc:spChg chg="add">
          <ac:chgData name="Grant Sutherland" userId="S::gsutherland@glasgowkelvin.ac.uk::8471e215-ca44-4ed7-aa82-35580c90b79a" providerId="AD" clId="Web-{C1519CCD-865F-BF01-2F2D-F15F4AFE4C04}" dt="2024-04-16T13:29:18.260" v="81"/>
          <ac:spMkLst>
            <pc:docMk/>
            <pc:sldMk cId="896741307" sldId="260"/>
            <ac:spMk id="10" creationId="{C1F06963-6374-4B48-844F-071A9BAAAE02}"/>
          </ac:spMkLst>
        </pc:spChg>
        <pc:spChg chg="add">
          <ac:chgData name="Grant Sutherland" userId="S::gsutherland@glasgowkelvin.ac.uk::8471e215-ca44-4ed7-aa82-35580c90b79a" providerId="AD" clId="Web-{C1519CCD-865F-BF01-2F2D-F15F4AFE4C04}" dt="2024-04-16T13:29:18.260" v="81"/>
          <ac:spMkLst>
            <pc:docMk/>
            <pc:sldMk cId="896741307" sldId="260"/>
            <ac:spMk id="12" creationId="{6CB927A4-E432-4310-9CD5-E89FF5063179}"/>
          </ac:spMkLst>
        </pc:spChg>
        <pc:spChg chg="add">
          <ac:chgData name="Grant Sutherland" userId="S::gsutherland@glasgowkelvin.ac.uk::8471e215-ca44-4ed7-aa82-35580c90b79a" providerId="AD" clId="Web-{C1519CCD-865F-BF01-2F2D-F15F4AFE4C04}" dt="2024-04-16T13:29:18.260" v="81"/>
          <ac:spMkLst>
            <pc:docMk/>
            <pc:sldMk cId="896741307" sldId="260"/>
            <ac:spMk id="14" creationId="{1453BF6C-B012-48B7-B4E8-6D7AC7C27D02}"/>
          </ac:spMkLst>
        </pc:spChg>
        <pc:spChg chg="add">
          <ac:chgData name="Grant Sutherland" userId="S::gsutherland@glasgowkelvin.ac.uk::8471e215-ca44-4ed7-aa82-35580c90b79a" providerId="AD" clId="Web-{C1519CCD-865F-BF01-2F2D-F15F4AFE4C04}" dt="2024-04-16T13:29:18.260" v="81"/>
          <ac:spMkLst>
            <pc:docMk/>
            <pc:sldMk cId="896741307" sldId="260"/>
            <ac:spMk id="16" creationId="{E3020543-B24B-4EC4-8FFC-8DD88EEA91A8}"/>
          </ac:spMkLst>
        </pc:spChg>
        <pc:cxnChg chg="add">
          <ac:chgData name="Grant Sutherland" userId="S::gsutherland@glasgowkelvin.ac.uk::8471e215-ca44-4ed7-aa82-35580c90b79a" providerId="AD" clId="Web-{C1519CCD-865F-BF01-2F2D-F15F4AFE4C04}" dt="2024-04-16T13:29:18.260" v="81"/>
          <ac:cxnSpMkLst>
            <pc:docMk/>
            <pc:sldMk cId="896741307" sldId="260"/>
            <ac:cxnSpMk id="18" creationId="{C49DA8F6-BCC1-4447-B54C-57856834B94B}"/>
          </ac:cxnSpMkLst>
        </pc:cxnChg>
      </pc:sldChg>
    </pc:docChg>
  </pc:docChgLst>
  <pc:docChgLst>
    <pc:chgData name="Grant Sutherland" userId="S::gsutherland@glasgowkelvin.ac.uk::8471e215-ca44-4ed7-aa82-35580c90b79a" providerId="AD" clId="Web-{048C713C-C0A0-50F7-950C-DD18027C80F7}"/>
    <pc:docChg chg="modSld">
      <pc:chgData name="Grant Sutherland" userId="S::gsutherland@glasgowkelvin.ac.uk::8471e215-ca44-4ed7-aa82-35580c90b79a" providerId="AD" clId="Web-{048C713C-C0A0-50F7-950C-DD18027C80F7}" dt="2024-04-17T13:36:47.752" v="412" actId="20577"/>
      <pc:docMkLst>
        <pc:docMk/>
      </pc:docMkLst>
      <pc:sldChg chg="modSp">
        <pc:chgData name="Grant Sutherland" userId="S::gsutherland@glasgowkelvin.ac.uk::8471e215-ca44-4ed7-aa82-35580c90b79a" providerId="AD" clId="Web-{048C713C-C0A0-50F7-950C-DD18027C80F7}" dt="2024-04-17T13:20:51.708" v="1" actId="20577"/>
        <pc:sldMkLst>
          <pc:docMk/>
          <pc:sldMk cId="3144223414" sldId="258"/>
        </pc:sldMkLst>
        <pc:spChg chg="mod">
          <ac:chgData name="Grant Sutherland" userId="S::gsutherland@glasgowkelvin.ac.uk::8471e215-ca44-4ed7-aa82-35580c90b79a" providerId="AD" clId="Web-{048C713C-C0A0-50F7-950C-DD18027C80F7}" dt="2024-04-17T13:20:51.708" v="1" actId="20577"/>
          <ac:spMkLst>
            <pc:docMk/>
            <pc:sldMk cId="3144223414" sldId="258"/>
            <ac:spMk id="3" creationId="{0E655809-680F-36A6-AC79-BA25D3516871}"/>
          </ac:spMkLst>
        </pc:spChg>
      </pc:sldChg>
      <pc:sldChg chg="modSp">
        <pc:chgData name="Grant Sutherland" userId="S::gsutherland@glasgowkelvin.ac.uk::8471e215-ca44-4ed7-aa82-35580c90b79a" providerId="AD" clId="Web-{048C713C-C0A0-50F7-950C-DD18027C80F7}" dt="2024-04-17T13:36:47.752" v="412" actId="20577"/>
        <pc:sldMkLst>
          <pc:docMk/>
          <pc:sldMk cId="896741307" sldId="260"/>
        </pc:sldMkLst>
        <pc:spChg chg="mod">
          <ac:chgData name="Grant Sutherland" userId="S::gsutherland@glasgowkelvin.ac.uk::8471e215-ca44-4ed7-aa82-35580c90b79a" providerId="AD" clId="Web-{048C713C-C0A0-50F7-950C-DD18027C80F7}" dt="2024-04-17T13:36:47.752" v="412" actId="20577"/>
          <ac:spMkLst>
            <pc:docMk/>
            <pc:sldMk cId="896741307" sldId="260"/>
            <ac:spMk id="3" creationId="{3995699A-8A73-51E5-5404-43E2D64F6B16}"/>
          </ac:spMkLst>
        </pc:spChg>
      </pc:sldChg>
      <pc:sldChg chg="addSp modSp">
        <pc:chgData name="Grant Sutherland" userId="S::gsutherland@glasgowkelvin.ac.uk::8471e215-ca44-4ed7-aa82-35580c90b79a" providerId="AD" clId="Web-{048C713C-C0A0-50F7-950C-DD18027C80F7}" dt="2024-04-17T13:33:08.769" v="338" actId="14100"/>
        <pc:sldMkLst>
          <pc:docMk/>
          <pc:sldMk cId="561879016" sldId="262"/>
        </pc:sldMkLst>
        <pc:spChg chg="mod">
          <ac:chgData name="Grant Sutherland" userId="S::gsutherland@glasgowkelvin.ac.uk::8471e215-ca44-4ed7-aa82-35580c90b79a" providerId="AD" clId="Web-{048C713C-C0A0-50F7-950C-DD18027C80F7}" dt="2024-04-17T13:27:24.920" v="313" actId="20577"/>
          <ac:spMkLst>
            <pc:docMk/>
            <pc:sldMk cId="561879016" sldId="262"/>
            <ac:spMk id="4" creationId="{6136B9A7-C067-34AF-5986-EC8D70A2C6EB}"/>
          </ac:spMkLst>
        </pc:spChg>
        <pc:picChg chg="add mod">
          <ac:chgData name="Grant Sutherland" userId="S::gsutherland@glasgowkelvin.ac.uk::8471e215-ca44-4ed7-aa82-35580c90b79a" providerId="AD" clId="Web-{048C713C-C0A0-50F7-950C-DD18027C80F7}" dt="2024-04-17T13:33:01.206" v="335" actId="1076"/>
          <ac:picMkLst>
            <pc:docMk/>
            <pc:sldMk cId="561879016" sldId="262"/>
            <ac:picMk id="2" creationId="{632DB997-2017-27A8-383D-B4E06786D2D5}"/>
          </ac:picMkLst>
        </pc:picChg>
        <pc:picChg chg="add mod">
          <ac:chgData name="Grant Sutherland" userId="S::gsutherland@glasgowkelvin.ac.uk::8471e215-ca44-4ed7-aa82-35580c90b79a" providerId="AD" clId="Web-{048C713C-C0A0-50F7-950C-DD18027C80F7}" dt="2024-04-17T13:33:08.769" v="338" actId="14100"/>
          <ac:picMkLst>
            <pc:docMk/>
            <pc:sldMk cId="561879016" sldId="262"/>
            <ac:picMk id="3" creationId="{FF6BE863-6DEA-3699-904E-24D8C243D00B}"/>
          </ac:picMkLst>
        </pc:picChg>
        <pc:picChg chg="mod">
          <ac:chgData name="Grant Sutherland" userId="S::gsutherland@glasgowkelvin.ac.uk::8471e215-ca44-4ed7-aa82-35580c90b79a" providerId="AD" clId="Web-{048C713C-C0A0-50F7-950C-DD18027C80F7}" dt="2024-04-17T13:32:57.222" v="334" actId="1076"/>
          <ac:picMkLst>
            <pc:docMk/>
            <pc:sldMk cId="561879016" sldId="262"/>
            <ac:picMk id="5" creationId="{DA318D1E-9016-C563-3A0B-A0E0468B0395}"/>
          </ac:picMkLst>
        </pc:picChg>
        <pc:picChg chg="mod">
          <ac:chgData name="Grant Sutherland" userId="S::gsutherland@glasgowkelvin.ac.uk::8471e215-ca44-4ed7-aa82-35580c90b79a" providerId="AD" clId="Web-{048C713C-C0A0-50F7-950C-DD18027C80F7}" dt="2024-04-17T13:32:52.800" v="332" actId="1076"/>
          <ac:picMkLst>
            <pc:docMk/>
            <pc:sldMk cId="561879016" sldId="262"/>
            <ac:picMk id="7" creationId="{B8B9166D-73FC-52EB-E6B1-35C48A785BE4}"/>
          </ac:picMkLst>
        </pc:picChg>
        <pc:picChg chg="mod">
          <ac:chgData name="Grant Sutherland" userId="S::gsutherland@glasgowkelvin.ac.uk::8471e215-ca44-4ed7-aa82-35580c90b79a" providerId="AD" clId="Web-{048C713C-C0A0-50F7-950C-DD18027C80F7}" dt="2024-04-17T13:33:01.628" v="336" actId="1076"/>
          <ac:picMkLst>
            <pc:docMk/>
            <pc:sldMk cId="561879016" sldId="262"/>
            <ac:picMk id="9" creationId="{C910867E-3A34-E889-95D1-0BDF47CDC96C}"/>
          </ac:picMkLst>
        </pc:picChg>
        <pc:picChg chg="mod">
          <ac:chgData name="Grant Sutherland" userId="S::gsutherland@glasgowkelvin.ac.uk::8471e215-ca44-4ed7-aa82-35580c90b79a" providerId="AD" clId="Web-{048C713C-C0A0-50F7-950C-DD18027C80F7}" dt="2024-04-17T13:27:31.811" v="315" actId="14100"/>
          <ac:picMkLst>
            <pc:docMk/>
            <pc:sldMk cId="561879016" sldId="262"/>
            <ac:picMk id="11" creationId="{CE30F94D-2216-6A88-8572-FA8DFA1986F9}"/>
          </ac:picMkLst>
        </pc:picChg>
        <pc:picChg chg="mod">
          <ac:chgData name="Grant Sutherland" userId="S::gsutherland@glasgowkelvin.ac.uk::8471e215-ca44-4ed7-aa82-35580c90b79a" providerId="AD" clId="Web-{048C713C-C0A0-50F7-950C-DD18027C80F7}" dt="2024-04-17T13:32:54.550" v="333" actId="1076"/>
          <ac:picMkLst>
            <pc:docMk/>
            <pc:sldMk cId="561879016" sldId="262"/>
            <ac:picMk id="13" creationId="{B9FE598B-DB46-DF53-24CD-D7AE1B00FBAA}"/>
          </ac:picMkLst>
        </pc:picChg>
      </pc:sldChg>
      <pc:sldChg chg="addSp delSp modSp mod setBg">
        <pc:chgData name="Grant Sutherland" userId="S::gsutherland@glasgowkelvin.ac.uk::8471e215-ca44-4ed7-aa82-35580c90b79a" providerId="AD" clId="Web-{048C713C-C0A0-50F7-950C-DD18027C80F7}" dt="2024-04-17T13:26:52.043" v="300" actId="20577"/>
        <pc:sldMkLst>
          <pc:docMk/>
          <pc:sldMk cId="2081853291" sldId="264"/>
        </pc:sldMkLst>
        <pc:spChg chg="mod">
          <ac:chgData name="Grant Sutherland" userId="S::gsutherland@glasgowkelvin.ac.uk::8471e215-ca44-4ed7-aa82-35580c90b79a" providerId="AD" clId="Web-{048C713C-C0A0-50F7-950C-DD18027C80F7}" dt="2024-04-17T13:21:26.882" v="21"/>
          <ac:spMkLst>
            <pc:docMk/>
            <pc:sldMk cId="2081853291" sldId="264"/>
            <ac:spMk id="2" creationId="{F8308759-D93D-DCAB-B0FE-EB48F1D2FB37}"/>
          </ac:spMkLst>
        </pc:spChg>
        <pc:spChg chg="mod">
          <ac:chgData name="Grant Sutherland" userId="S::gsutherland@glasgowkelvin.ac.uk::8471e215-ca44-4ed7-aa82-35580c90b79a" providerId="AD" clId="Web-{048C713C-C0A0-50F7-950C-DD18027C80F7}" dt="2024-04-17T13:26:52.043" v="300" actId="20577"/>
          <ac:spMkLst>
            <pc:docMk/>
            <pc:sldMk cId="2081853291" sldId="264"/>
            <ac:spMk id="3" creationId="{B52D3283-55D6-6B93-3E57-78E0541B1B37}"/>
          </ac:spMkLst>
        </pc:spChg>
        <pc:spChg chg="add del">
          <ac:chgData name="Grant Sutherland" userId="S::gsutherland@glasgowkelvin.ac.uk::8471e215-ca44-4ed7-aa82-35580c90b79a" providerId="AD" clId="Web-{048C713C-C0A0-50F7-950C-DD18027C80F7}" dt="2024-04-17T13:21:26.866" v="20"/>
          <ac:spMkLst>
            <pc:docMk/>
            <pc:sldMk cId="2081853291" sldId="264"/>
            <ac:spMk id="8" creationId="{327D73B4-9F5C-4A64-A179-51B9500CB8B5}"/>
          </ac:spMkLst>
        </pc:spChg>
        <pc:spChg chg="add del">
          <ac:chgData name="Grant Sutherland" userId="S::gsutherland@glasgowkelvin.ac.uk::8471e215-ca44-4ed7-aa82-35580c90b79a" providerId="AD" clId="Web-{048C713C-C0A0-50F7-950C-DD18027C80F7}" dt="2024-04-17T13:21:26.866" v="20"/>
          <ac:spMkLst>
            <pc:docMk/>
            <pc:sldMk cId="2081853291" sldId="264"/>
            <ac:spMk id="10" creationId="{C1F06963-6374-4B48-844F-071A9BAAAE02}"/>
          </ac:spMkLst>
        </pc:spChg>
        <pc:spChg chg="add del">
          <ac:chgData name="Grant Sutherland" userId="S::gsutherland@glasgowkelvin.ac.uk::8471e215-ca44-4ed7-aa82-35580c90b79a" providerId="AD" clId="Web-{048C713C-C0A0-50F7-950C-DD18027C80F7}" dt="2024-04-17T13:21:26.866" v="20"/>
          <ac:spMkLst>
            <pc:docMk/>
            <pc:sldMk cId="2081853291" sldId="264"/>
            <ac:spMk id="12" creationId="{6CB927A4-E432-4310-9CD5-E89FF5063179}"/>
          </ac:spMkLst>
        </pc:spChg>
        <pc:spChg chg="add del">
          <ac:chgData name="Grant Sutherland" userId="S::gsutherland@glasgowkelvin.ac.uk::8471e215-ca44-4ed7-aa82-35580c90b79a" providerId="AD" clId="Web-{048C713C-C0A0-50F7-950C-DD18027C80F7}" dt="2024-04-17T13:21:26.866" v="20"/>
          <ac:spMkLst>
            <pc:docMk/>
            <pc:sldMk cId="2081853291" sldId="264"/>
            <ac:spMk id="14" creationId="{1453BF6C-B012-48B7-B4E8-6D7AC7C27D02}"/>
          </ac:spMkLst>
        </pc:spChg>
        <pc:spChg chg="add del">
          <ac:chgData name="Grant Sutherland" userId="S::gsutherland@glasgowkelvin.ac.uk::8471e215-ca44-4ed7-aa82-35580c90b79a" providerId="AD" clId="Web-{048C713C-C0A0-50F7-950C-DD18027C80F7}" dt="2024-04-17T13:21:26.866" v="20"/>
          <ac:spMkLst>
            <pc:docMk/>
            <pc:sldMk cId="2081853291" sldId="264"/>
            <ac:spMk id="16" creationId="{E3020543-B24B-4EC4-8FFC-8DD88EEA91A8}"/>
          </ac:spMkLst>
        </pc:spChg>
        <pc:spChg chg="add">
          <ac:chgData name="Grant Sutherland" userId="S::gsutherland@glasgowkelvin.ac.uk::8471e215-ca44-4ed7-aa82-35580c90b79a" providerId="AD" clId="Web-{048C713C-C0A0-50F7-950C-DD18027C80F7}" dt="2024-04-17T13:21:26.882" v="21"/>
          <ac:spMkLst>
            <pc:docMk/>
            <pc:sldMk cId="2081853291" sldId="264"/>
            <ac:spMk id="20" creationId="{A2679492-7988-4050-9056-542444452411}"/>
          </ac:spMkLst>
        </pc:spChg>
        <pc:spChg chg="add">
          <ac:chgData name="Grant Sutherland" userId="S::gsutherland@glasgowkelvin.ac.uk::8471e215-ca44-4ed7-aa82-35580c90b79a" providerId="AD" clId="Web-{048C713C-C0A0-50F7-950C-DD18027C80F7}" dt="2024-04-17T13:21:26.882" v="21"/>
          <ac:spMkLst>
            <pc:docMk/>
            <pc:sldMk cId="2081853291" sldId="264"/>
            <ac:spMk id="21" creationId="{B091B163-7D61-4891-ABCF-5C13D9C418D0}"/>
          </ac:spMkLst>
        </pc:spChg>
        <pc:grpChg chg="add">
          <ac:chgData name="Grant Sutherland" userId="S::gsutherland@glasgowkelvin.ac.uk::8471e215-ca44-4ed7-aa82-35580c90b79a" providerId="AD" clId="Web-{048C713C-C0A0-50F7-950C-DD18027C80F7}" dt="2024-04-17T13:21:26.882" v="21"/>
          <ac:grpSpMkLst>
            <pc:docMk/>
            <pc:sldMk cId="2081853291" sldId="264"/>
            <ac:grpSpMk id="22" creationId="{0474DF76-993E-44DE-AFB0-C416182ACECF}"/>
          </ac:grpSpMkLst>
        </pc:grpChg>
        <pc:cxnChg chg="add">
          <ac:chgData name="Grant Sutherland" userId="S::gsutherland@glasgowkelvin.ac.uk::8471e215-ca44-4ed7-aa82-35580c90b79a" providerId="AD" clId="Web-{048C713C-C0A0-50F7-950C-DD18027C80F7}" dt="2024-04-17T13:21:26.882" v="21"/>
          <ac:cxnSpMkLst>
            <pc:docMk/>
            <pc:sldMk cId="2081853291" sldId="264"/>
            <ac:cxnSpMk id="17" creationId="{C49DA8F6-BCC1-4447-B54C-57856834B94B}"/>
          </ac:cxnSpMkLst>
        </pc:cxnChg>
        <pc:cxnChg chg="add del">
          <ac:chgData name="Grant Sutherland" userId="S::gsutherland@glasgowkelvin.ac.uk::8471e215-ca44-4ed7-aa82-35580c90b79a" providerId="AD" clId="Web-{048C713C-C0A0-50F7-950C-DD18027C80F7}" dt="2024-04-17T13:21:26.866" v="20"/>
          <ac:cxnSpMkLst>
            <pc:docMk/>
            <pc:sldMk cId="2081853291" sldId="264"/>
            <ac:cxnSpMk id="18" creationId="{C49DA8F6-BCC1-4447-B54C-57856834B94B}"/>
          </ac:cxnSpMkLst>
        </pc:cxnChg>
      </pc:sldChg>
    </pc:docChg>
  </pc:docChgLst>
  <pc:docChgLst>
    <pc:chgData name="Grant Sutherland" userId="S::gsutherland@glasgowkelvin.ac.uk::8471e215-ca44-4ed7-aa82-35580c90b79a" providerId="AD" clId="Web-{5CF1B370-ACC9-7E06-580F-40078F47171C}"/>
    <pc:docChg chg="addSld modSld">
      <pc:chgData name="Grant Sutherland" userId="S::gsutherland@glasgowkelvin.ac.uk::8471e215-ca44-4ed7-aa82-35580c90b79a" providerId="AD" clId="Web-{5CF1B370-ACC9-7E06-580F-40078F47171C}" dt="2024-04-15T10:36:03.277" v="817" actId="20577"/>
      <pc:docMkLst>
        <pc:docMk/>
      </pc:docMkLst>
      <pc:sldChg chg="addSp delSp modSp mod setBg">
        <pc:chgData name="Grant Sutherland" userId="S::gsutherland@glasgowkelvin.ac.uk::8471e215-ca44-4ed7-aa82-35580c90b79a" providerId="AD" clId="Web-{5CF1B370-ACC9-7E06-580F-40078F47171C}" dt="2024-04-15T10:00:23.956" v="30"/>
        <pc:sldMkLst>
          <pc:docMk/>
          <pc:sldMk cId="109857222" sldId="256"/>
        </pc:sldMkLst>
        <pc:spChg chg="mod">
          <ac:chgData name="Grant Sutherland" userId="S::gsutherland@glasgowkelvin.ac.uk::8471e215-ca44-4ed7-aa82-35580c90b79a" providerId="AD" clId="Web-{5CF1B370-ACC9-7E06-580F-40078F47171C}" dt="2024-04-15T10:00:23.956" v="30"/>
          <ac:spMkLst>
            <pc:docMk/>
            <pc:sldMk cId="109857222" sldId="256"/>
            <ac:spMk id="2" creationId="{00000000-0000-0000-0000-000000000000}"/>
          </ac:spMkLst>
        </pc:spChg>
        <pc:spChg chg="mod">
          <ac:chgData name="Grant Sutherland" userId="S::gsutherland@glasgowkelvin.ac.uk::8471e215-ca44-4ed7-aa82-35580c90b79a" providerId="AD" clId="Web-{5CF1B370-ACC9-7E06-580F-40078F47171C}" dt="2024-04-15T10:00:23.956" v="30"/>
          <ac:spMkLst>
            <pc:docMk/>
            <pc:sldMk cId="109857222" sldId="256"/>
            <ac:spMk id="3" creationId="{00000000-0000-0000-0000-000000000000}"/>
          </ac:spMkLst>
        </pc:spChg>
        <pc:spChg chg="add del">
          <ac:chgData name="Grant Sutherland" userId="S::gsutherland@glasgowkelvin.ac.uk::8471e215-ca44-4ed7-aa82-35580c90b79a" providerId="AD" clId="Web-{5CF1B370-ACC9-7E06-580F-40078F47171C}" dt="2024-04-15T10:00:23.956" v="30"/>
          <ac:spMkLst>
            <pc:docMk/>
            <pc:sldMk cId="109857222" sldId="256"/>
            <ac:spMk id="9" creationId="{C8320351-9FA2-4A26-885B-BB8F3E4902D2}"/>
          </ac:spMkLst>
        </pc:spChg>
        <pc:spChg chg="add del">
          <ac:chgData name="Grant Sutherland" userId="S::gsutherland@glasgowkelvin.ac.uk::8471e215-ca44-4ed7-aa82-35580c90b79a" providerId="AD" clId="Web-{5CF1B370-ACC9-7E06-580F-40078F47171C}" dt="2024-04-15T10:00:23.956" v="30"/>
          <ac:spMkLst>
            <pc:docMk/>
            <pc:sldMk cId="109857222" sldId="256"/>
            <ac:spMk id="11" creationId="{68CD2EFB-78C2-4C6E-A6B9-4ED12FAD5B99}"/>
          </ac:spMkLst>
        </pc:spChg>
        <pc:picChg chg="add del">
          <ac:chgData name="Grant Sutherland" userId="S::gsutherland@glasgowkelvin.ac.uk::8471e215-ca44-4ed7-aa82-35580c90b79a" providerId="AD" clId="Web-{5CF1B370-ACC9-7E06-580F-40078F47171C}" dt="2024-04-15T10:00:23.956" v="30"/>
          <ac:picMkLst>
            <pc:docMk/>
            <pc:sldMk cId="109857222" sldId="256"/>
            <ac:picMk id="5" creationId="{381BB2EF-8704-F2FD-6746-D7E08EFD3088}"/>
          </ac:picMkLst>
        </pc:picChg>
      </pc:sldChg>
      <pc:sldChg chg="modSp new">
        <pc:chgData name="Grant Sutherland" userId="S::gsutherland@glasgowkelvin.ac.uk::8471e215-ca44-4ed7-aa82-35580c90b79a" providerId="AD" clId="Web-{5CF1B370-ACC9-7E06-580F-40078F47171C}" dt="2024-04-15T10:31:25.207" v="750" actId="20577"/>
        <pc:sldMkLst>
          <pc:docMk/>
          <pc:sldMk cId="4039112252" sldId="257"/>
        </pc:sldMkLst>
        <pc:spChg chg="mod">
          <ac:chgData name="Grant Sutherland" userId="S::gsutherland@glasgowkelvin.ac.uk::8471e215-ca44-4ed7-aa82-35580c90b79a" providerId="AD" clId="Web-{5CF1B370-ACC9-7E06-580F-40078F47171C}" dt="2024-04-15T10:07:19.983" v="208" actId="20577"/>
          <ac:spMkLst>
            <pc:docMk/>
            <pc:sldMk cId="4039112252" sldId="257"/>
            <ac:spMk id="2" creationId="{A2C49DAD-AA43-EB1E-E3AB-64AA31B2FF56}"/>
          </ac:spMkLst>
        </pc:spChg>
        <pc:spChg chg="mod">
          <ac:chgData name="Grant Sutherland" userId="S::gsutherland@glasgowkelvin.ac.uk::8471e215-ca44-4ed7-aa82-35580c90b79a" providerId="AD" clId="Web-{5CF1B370-ACC9-7E06-580F-40078F47171C}" dt="2024-04-15T10:31:25.207" v="750" actId="20577"/>
          <ac:spMkLst>
            <pc:docMk/>
            <pc:sldMk cId="4039112252" sldId="257"/>
            <ac:spMk id="3" creationId="{78A1BBF0-1CE1-78AB-AA56-90D64F8362AF}"/>
          </ac:spMkLst>
        </pc:spChg>
      </pc:sldChg>
      <pc:sldChg chg="modSp new">
        <pc:chgData name="Grant Sutherland" userId="S::gsutherland@glasgowkelvin.ac.uk::8471e215-ca44-4ed7-aa82-35580c90b79a" providerId="AD" clId="Web-{5CF1B370-ACC9-7E06-580F-40078F47171C}" dt="2024-04-15T10:30:11.565" v="679" actId="20577"/>
        <pc:sldMkLst>
          <pc:docMk/>
          <pc:sldMk cId="3144223414" sldId="258"/>
        </pc:sldMkLst>
        <pc:spChg chg="mod">
          <ac:chgData name="Grant Sutherland" userId="S::gsutherland@glasgowkelvin.ac.uk::8471e215-ca44-4ed7-aa82-35580c90b79a" providerId="AD" clId="Web-{5CF1B370-ACC9-7E06-580F-40078F47171C}" dt="2024-04-15T10:02:42.694" v="73" actId="20577"/>
          <ac:spMkLst>
            <pc:docMk/>
            <pc:sldMk cId="3144223414" sldId="258"/>
            <ac:spMk id="2" creationId="{C2C4FDFC-20C7-95EF-543C-8CFDD8A2E6EF}"/>
          </ac:spMkLst>
        </pc:spChg>
        <pc:spChg chg="mod">
          <ac:chgData name="Grant Sutherland" userId="S::gsutherland@glasgowkelvin.ac.uk::8471e215-ca44-4ed7-aa82-35580c90b79a" providerId="AD" clId="Web-{5CF1B370-ACC9-7E06-580F-40078F47171C}" dt="2024-04-15T10:30:11.565" v="679" actId="20577"/>
          <ac:spMkLst>
            <pc:docMk/>
            <pc:sldMk cId="3144223414" sldId="258"/>
            <ac:spMk id="3" creationId="{0E655809-680F-36A6-AC79-BA25D3516871}"/>
          </ac:spMkLst>
        </pc:spChg>
      </pc:sldChg>
      <pc:sldChg chg="modSp new">
        <pc:chgData name="Grant Sutherland" userId="S::gsutherland@glasgowkelvin.ac.uk::8471e215-ca44-4ed7-aa82-35580c90b79a" providerId="AD" clId="Web-{5CF1B370-ACC9-7E06-580F-40078F47171C}" dt="2024-04-15T10:36:03.277" v="817" actId="20577"/>
        <pc:sldMkLst>
          <pc:docMk/>
          <pc:sldMk cId="4256931283" sldId="259"/>
        </pc:sldMkLst>
        <pc:spChg chg="mod">
          <ac:chgData name="Grant Sutherland" userId="S::gsutherland@glasgowkelvin.ac.uk::8471e215-ca44-4ed7-aa82-35580c90b79a" providerId="AD" clId="Web-{5CF1B370-ACC9-7E06-580F-40078F47171C}" dt="2024-04-15T10:17:39.170" v="326" actId="20577"/>
          <ac:spMkLst>
            <pc:docMk/>
            <pc:sldMk cId="4256931283" sldId="259"/>
            <ac:spMk id="2" creationId="{B3754701-38F9-912B-2B55-90489E571B5B}"/>
          </ac:spMkLst>
        </pc:spChg>
        <pc:spChg chg="mod">
          <ac:chgData name="Grant Sutherland" userId="S::gsutherland@glasgowkelvin.ac.uk::8471e215-ca44-4ed7-aa82-35580c90b79a" providerId="AD" clId="Web-{5CF1B370-ACC9-7E06-580F-40078F47171C}" dt="2024-04-15T10:36:03.277" v="817" actId="20577"/>
          <ac:spMkLst>
            <pc:docMk/>
            <pc:sldMk cId="4256931283" sldId="259"/>
            <ac:spMk id="3" creationId="{C2ED694D-CD9B-F335-6EA8-9F0017FC8CB0}"/>
          </ac:spMkLst>
        </pc:spChg>
      </pc:sldChg>
      <pc:sldChg chg="modSp new">
        <pc:chgData name="Grant Sutherland" userId="S::gsutherland@glasgowkelvin.ac.uk::8471e215-ca44-4ed7-aa82-35580c90b79a" providerId="AD" clId="Web-{5CF1B370-ACC9-7E06-580F-40078F47171C}" dt="2024-04-15T10:33:18.663" v="782" actId="20577"/>
        <pc:sldMkLst>
          <pc:docMk/>
          <pc:sldMk cId="896741307" sldId="260"/>
        </pc:sldMkLst>
        <pc:spChg chg="mod">
          <ac:chgData name="Grant Sutherland" userId="S::gsutherland@glasgowkelvin.ac.uk::8471e215-ca44-4ed7-aa82-35580c90b79a" providerId="AD" clId="Web-{5CF1B370-ACC9-7E06-580F-40078F47171C}" dt="2024-04-15T10:32:45.694" v="755" actId="20577"/>
          <ac:spMkLst>
            <pc:docMk/>
            <pc:sldMk cId="896741307" sldId="260"/>
            <ac:spMk id="2" creationId="{09565D32-90D4-9D57-0CE7-3C80D6EA76C9}"/>
          </ac:spMkLst>
        </pc:spChg>
        <pc:spChg chg="mod">
          <ac:chgData name="Grant Sutherland" userId="S::gsutherland@glasgowkelvin.ac.uk::8471e215-ca44-4ed7-aa82-35580c90b79a" providerId="AD" clId="Web-{5CF1B370-ACC9-7E06-580F-40078F47171C}" dt="2024-04-15T10:33:18.663" v="782" actId="20577"/>
          <ac:spMkLst>
            <pc:docMk/>
            <pc:sldMk cId="896741307" sldId="260"/>
            <ac:spMk id="3" creationId="{3995699A-8A73-51E5-5404-43E2D64F6B16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Term 1 Over a Period</a:t>
            </a:r>
            <a:r>
              <a:rPr lang="en-US" baseline="0" dirty="0"/>
              <a:t> of 15 Weeks</a:t>
            </a:r>
            <a:r>
              <a:rPr lang="en-US" dirty="0"/>
              <a:t>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Term 1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Football</c:v>
                </c:pt>
                <c:pt idx="1">
                  <c:v>Fitness Classes</c:v>
                </c:pt>
                <c:pt idx="2">
                  <c:v>Basketball</c:v>
                </c:pt>
                <c:pt idx="3">
                  <c:v>Volleyball</c:v>
                </c:pt>
                <c:pt idx="4">
                  <c:v>Events</c:v>
                </c:pt>
                <c:pt idx="5">
                  <c:v>Total Sessions </c:v>
                </c:pt>
                <c:pt idx="6">
                  <c:v>Total Participants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345</c:v>
                </c:pt>
                <c:pt idx="1">
                  <c:v>159</c:v>
                </c:pt>
                <c:pt idx="2">
                  <c:v>136</c:v>
                </c:pt>
                <c:pt idx="3">
                  <c:v>110</c:v>
                </c:pt>
                <c:pt idx="4">
                  <c:v>91</c:v>
                </c:pt>
                <c:pt idx="5">
                  <c:v>114</c:v>
                </c:pt>
                <c:pt idx="6">
                  <c:v>676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1F4-4AFD-8E15-26BBF29633C8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929373919"/>
        <c:axId val="929375359"/>
      </c:barChart>
      <c:catAx>
        <c:axId val="9293739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29375359"/>
        <c:crosses val="autoZero"/>
        <c:auto val="1"/>
        <c:lblAlgn val="ctr"/>
        <c:lblOffset val="100"/>
        <c:noMultiLvlLbl val="0"/>
      </c:catAx>
      <c:valAx>
        <c:axId val="9293753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2937391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6329415344821029"/>
          <c:y val="0.92276145865938242"/>
          <c:w val="7.3411693103579451E-2"/>
          <c:h val="7.723854134061752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18/04/2024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18/04/2024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18/04/2024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18/04/2024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18/04/2024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18/04/2024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18/04/2024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18/04/2024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18/04/2024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18/04/2024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18/04/2024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GB" smtClean="0"/>
              <a:t>18/04/2024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8F9CBE3F-79A8-4F8F-88D9-DAD03D0D28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2030" y="1209220"/>
            <a:ext cx="9147940" cy="2337238"/>
          </a:xfrm>
        </p:spPr>
        <p:txBody>
          <a:bodyPr anchor="b">
            <a:normAutofit/>
          </a:bodyPr>
          <a:lstStyle/>
          <a:p>
            <a:r>
              <a:rPr lang="en-GB" sz="5600">
                <a:solidFill>
                  <a:srgbClr val="FFFFFF"/>
                </a:solidFill>
              </a:rPr>
              <a:t>GKC Active Campus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2030" y="3605577"/>
            <a:ext cx="9147940" cy="132430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sz="2000">
                <a:solidFill>
                  <a:srgbClr val="FFFFFF"/>
                </a:solidFill>
              </a:rPr>
              <a:t>Academic Board Update</a:t>
            </a:r>
            <a:br>
              <a:rPr lang="en-GB" sz="2000">
                <a:solidFill>
                  <a:srgbClr val="FFFFFF"/>
                </a:solidFill>
              </a:rPr>
            </a:br>
            <a:br>
              <a:rPr lang="en-GB" sz="2000">
                <a:solidFill>
                  <a:srgbClr val="FFFFFF"/>
                </a:solidFill>
              </a:rPr>
            </a:br>
            <a:r>
              <a:rPr lang="en-GB" sz="2000">
                <a:solidFill>
                  <a:srgbClr val="FFFFFF"/>
                </a:solidFill>
              </a:rPr>
              <a:t>Grant Sutherland</a:t>
            </a:r>
          </a:p>
        </p:txBody>
      </p:sp>
      <p:sp>
        <p:nvSpPr>
          <p:cNvPr id="29" name="Graphic 22">
            <a:extLst>
              <a:ext uri="{FF2B5EF4-FFF2-40B4-BE49-F238E27FC236}">
                <a16:creationId xmlns:a16="http://schemas.microsoft.com/office/drawing/2014/main" id="{508BEF50-7B1E-49A4-BC19-5F4F1D755E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61869" y="2383077"/>
            <a:ext cx="151536" cy="151536"/>
          </a:xfrm>
          <a:custGeom>
            <a:avLst/>
            <a:gdLst>
              <a:gd name="connsiteX0" fmla="*/ 141251 w 151536"/>
              <a:gd name="connsiteY0" fmla="*/ 65483 h 151536"/>
              <a:gd name="connsiteX1" fmla="*/ 86053 w 151536"/>
              <a:gd name="connsiteY1" fmla="*/ 65483 h 151536"/>
              <a:gd name="connsiteX2" fmla="*/ 86053 w 151536"/>
              <a:gd name="connsiteY2" fmla="*/ 10285 h 151536"/>
              <a:gd name="connsiteX3" fmla="*/ 75768 w 151536"/>
              <a:gd name="connsiteY3" fmla="*/ 0 h 151536"/>
              <a:gd name="connsiteX4" fmla="*/ 65483 w 151536"/>
              <a:gd name="connsiteY4" fmla="*/ 10285 h 151536"/>
              <a:gd name="connsiteX5" fmla="*/ 65483 w 151536"/>
              <a:gd name="connsiteY5" fmla="*/ 65483 h 151536"/>
              <a:gd name="connsiteX6" fmla="*/ 10285 w 151536"/>
              <a:gd name="connsiteY6" fmla="*/ 65483 h 151536"/>
              <a:gd name="connsiteX7" fmla="*/ 0 w 151536"/>
              <a:gd name="connsiteY7" fmla="*/ 75768 h 151536"/>
              <a:gd name="connsiteX8" fmla="*/ 10285 w 151536"/>
              <a:gd name="connsiteY8" fmla="*/ 86053 h 151536"/>
              <a:gd name="connsiteX9" fmla="*/ 65483 w 151536"/>
              <a:gd name="connsiteY9" fmla="*/ 86053 h 151536"/>
              <a:gd name="connsiteX10" fmla="*/ 65483 w 151536"/>
              <a:gd name="connsiteY10" fmla="*/ 141251 h 151536"/>
              <a:gd name="connsiteX11" fmla="*/ 75768 w 151536"/>
              <a:gd name="connsiteY11" fmla="*/ 151536 h 151536"/>
              <a:gd name="connsiteX12" fmla="*/ 86053 w 151536"/>
              <a:gd name="connsiteY12" fmla="*/ 141251 h 151536"/>
              <a:gd name="connsiteX13" fmla="*/ 86053 w 151536"/>
              <a:gd name="connsiteY13" fmla="*/ 86053 h 151536"/>
              <a:gd name="connsiteX14" fmla="*/ 141251 w 151536"/>
              <a:gd name="connsiteY14" fmla="*/ 86053 h 151536"/>
              <a:gd name="connsiteX15" fmla="*/ 151536 w 151536"/>
              <a:gd name="connsiteY15" fmla="*/ 75768 h 151536"/>
              <a:gd name="connsiteX16" fmla="*/ 141251 w 151536"/>
              <a:gd name="connsiteY16" fmla="*/ 65483 h 151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1536" h="151536">
                <a:moveTo>
                  <a:pt x="141251" y="65483"/>
                </a:moveTo>
                <a:lnTo>
                  <a:pt x="86053" y="65483"/>
                </a:lnTo>
                <a:lnTo>
                  <a:pt x="86053" y="10285"/>
                </a:lnTo>
                <a:cubicBezTo>
                  <a:pt x="86053" y="4605"/>
                  <a:pt x="81448" y="0"/>
                  <a:pt x="75768" y="0"/>
                </a:cubicBezTo>
                <a:cubicBezTo>
                  <a:pt x="70088" y="0"/>
                  <a:pt x="65483" y="4605"/>
                  <a:pt x="65483" y="10285"/>
                </a:cubicBezTo>
                <a:lnTo>
                  <a:pt x="65483" y="65483"/>
                </a:lnTo>
                <a:lnTo>
                  <a:pt x="10285" y="65483"/>
                </a:lnTo>
                <a:cubicBezTo>
                  <a:pt x="4605" y="65483"/>
                  <a:pt x="0" y="70088"/>
                  <a:pt x="0" y="75768"/>
                </a:cubicBezTo>
                <a:cubicBezTo>
                  <a:pt x="0" y="81448"/>
                  <a:pt x="4605" y="86053"/>
                  <a:pt x="10285" y="86053"/>
                </a:cubicBezTo>
                <a:lnTo>
                  <a:pt x="65483" y="86053"/>
                </a:lnTo>
                <a:lnTo>
                  <a:pt x="65483" y="141251"/>
                </a:lnTo>
                <a:cubicBezTo>
                  <a:pt x="65483" y="146931"/>
                  <a:pt x="70088" y="151536"/>
                  <a:pt x="75768" y="151536"/>
                </a:cubicBezTo>
                <a:cubicBezTo>
                  <a:pt x="81448" y="151536"/>
                  <a:pt x="86053" y="146931"/>
                  <a:pt x="86053" y="141251"/>
                </a:cubicBezTo>
                <a:lnTo>
                  <a:pt x="86053" y="86053"/>
                </a:lnTo>
                <a:lnTo>
                  <a:pt x="141251" y="86053"/>
                </a:lnTo>
                <a:cubicBezTo>
                  <a:pt x="146931" y="86053"/>
                  <a:pt x="151536" y="81448"/>
                  <a:pt x="151536" y="75768"/>
                </a:cubicBezTo>
                <a:cubicBezTo>
                  <a:pt x="151536" y="70088"/>
                  <a:pt x="146931" y="65483"/>
                  <a:pt x="141251" y="65483"/>
                </a:cubicBezTo>
                <a:close/>
              </a:path>
            </a:pathLst>
          </a:custGeom>
          <a:solidFill>
            <a:srgbClr val="FFFFFF"/>
          </a:solidFill>
          <a:ln w="6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1" name="Graphic 13">
            <a:extLst>
              <a:ext uri="{FF2B5EF4-FFF2-40B4-BE49-F238E27FC236}">
                <a16:creationId xmlns:a16="http://schemas.microsoft.com/office/drawing/2014/main" id="{C5CB530E-515E-412C-9DF1-5F8FFBD6F3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724364" y="2265467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rgbClr val="FFFFFF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3" name="Graphic 15">
            <a:extLst>
              <a:ext uri="{FF2B5EF4-FFF2-40B4-BE49-F238E27FC236}">
                <a16:creationId xmlns:a16="http://schemas.microsoft.com/office/drawing/2014/main" id="{AEA7509D-F04F-40CB-A0B3-EEF16499CC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24834" y="2537201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rgbClr val="FFFFFF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5" name="Graphic 21">
            <a:extLst>
              <a:ext uri="{FF2B5EF4-FFF2-40B4-BE49-F238E27FC236}">
                <a16:creationId xmlns:a16="http://schemas.microsoft.com/office/drawing/2014/main" id="{C39ADB8F-D187-49D7-BDCF-C1B6DC7270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4053" y="2832967"/>
            <a:ext cx="95759" cy="95759"/>
          </a:xfrm>
          <a:custGeom>
            <a:avLst/>
            <a:gdLst>
              <a:gd name="connsiteX0" fmla="*/ 95759 w 95759"/>
              <a:gd name="connsiteY0" fmla="*/ 47880 h 95759"/>
              <a:gd name="connsiteX1" fmla="*/ 47880 w 95759"/>
              <a:gd name="connsiteY1" fmla="*/ 95759 h 95759"/>
              <a:gd name="connsiteX2" fmla="*/ 0 w 95759"/>
              <a:gd name="connsiteY2" fmla="*/ 47880 h 95759"/>
              <a:gd name="connsiteX3" fmla="*/ 47880 w 95759"/>
              <a:gd name="connsiteY3" fmla="*/ 0 h 95759"/>
              <a:gd name="connsiteX4" fmla="*/ 95759 w 95759"/>
              <a:gd name="connsiteY4" fmla="*/ 47880 h 9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759" h="95759">
                <a:moveTo>
                  <a:pt x="95759" y="47880"/>
                </a:moveTo>
                <a:cubicBezTo>
                  <a:pt x="95759" y="74323"/>
                  <a:pt x="74323" y="95759"/>
                  <a:pt x="47880" y="95759"/>
                </a:cubicBezTo>
                <a:cubicBezTo>
                  <a:pt x="21436" y="95759"/>
                  <a:pt x="0" y="74323"/>
                  <a:pt x="0" y="47880"/>
                </a:cubicBezTo>
                <a:cubicBezTo>
                  <a:pt x="0" y="21436"/>
                  <a:pt x="21436" y="0"/>
                  <a:pt x="47880" y="0"/>
                </a:cubicBezTo>
                <a:cubicBezTo>
                  <a:pt x="74323" y="0"/>
                  <a:pt x="95759" y="21436"/>
                  <a:pt x="95759" y="47880"/>
                </a:cubicBezTo>
                <a:close/>
              </a:path>
            </a:pathLst>
          </a:custGeom>
          <a:solidFill>
            <a:srgbClr val="FFFFFF"/>
          </a:solidFill>
          <a:ln w="469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7" name="Graphic 12">
            <a:extLst>
              <a:ext uri="{FF2B5EF4-FFF2-40B4-BE49-F238E27FC236}">
                <a16:creationId xmlns:a16="http://schemas.microsoft.com/office/drawing/2014/main" id="{712D4376-A578-4FF1-94FC-245E7A6A48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772266" y="2803988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rgbClr val="FFFFFF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9" name="Graphic 23">
            <a:extLst>
              <a:ext uri="{FF2B5EF4-FFF2-40B4-BE49-F238E27FC236}">
                <a16:creationId xmlns:a16="http://schemas.microsoft.com/office/drawing/2014/main" id="{3FBAD350-5664-4811-A208-657FB882D3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13405" y="3242499"/>
            <a:ext cx="108625" cy="108625"/>
          </a:xfrm>
          <a:custGeom>
            <a:avLst/>
            <a:gdLst>
              <a:gd name="connsiteX0" fmla="*/ 54313 w 108625"/>
              <a:gd name="connsiteY0" fmla="*/ 16053 h 108625"/>
              <a:gd name="connsiteX1" fmla="*/ 92572 w 108625"/>
              <a:gd name="connsiteY1" fmla="*/ 54313 h 108625"/>
              <a:gd name="connsiteX2" fmla="*/ 54313 w 108625"/>
              <a:gd name="connsiteY2" fmla="*/ 92572 h 108625"/>
              <a:gd name="connsiteX3" fmla="*/ 16053 w 108625"/>
              <a:gd name="connsiteY3" fmla="*/ 54313 h 108625"/>
              <a:gd name="connsiteX4" fmla="*/ 54313 w 108625"/>
              <a:gd name="connsiteY4" fmla="*/ 16053 h 108625"/>
              <a:gd name="connsiteX5" fmla="*/ 54313 w 108625"/>
              <a:gd name="connsiteY5" fmla="*/ 0 h 108625"/>
              <a:gd name="connsiteX6" fmla="*/ 0 w 108625"/>
              <a:gd name="connsiteY6" fmla="*/ 54313 h 108625"/>
              <a:gd name="connsiteX7" fmla="*/ 54313 w 108625"/>
              <a:gd name="connsiteY7" fmla="*/ 108625 h 108625"/>
              <a:gd name="connsiteX8" fmla="*/ 108625 w 108625"/>
              <a:gd name="connsiteY8" fmla="*/ 54313 h 108625"/>
              <a:gd name="connsiteX9" fmla="*/ 54313 w 108625"/>
              <a:gd name="connsiteY9" fmla="*/ 0 h 10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8625" h="108625">
                <a:moveTo>
                  <a:pt x="54313" y="16053"/>
                </a:moveTo>
                <a:cubicBezTo>
                  <a:pt x="75442" y="16053"/>
                  <a:pt x="92572" y="33182"/>
                  <a:pt x="92572" y="54313"/>
                </a:cubicBezTo>
                <a:cubicBezTo>
                  <a:pt x="92572" y="75442"/>
                  <a:pt x="75442" y="92572"/>
                  <a:pt x="54313" y="92572"/>
                </a:cubicBezTo>
                <a:cubicBezTo>
                  <a:pt x="33182" y="92572"/>
                  <a:pt x="16053" y="75442"/>
                  <a:pt x="16053" y="54313"/>
                </a:cubicBezTo>
                <a:cubicBezTo>
                  <a:pt x="16074" y="33191"/>
                  <a:pt x="33191" y="16074"/>
                  <a:pt x="54313" y="16053"/>
                </a:cubicBezTo>
                <a:moveTo>
                  <a:pt x="54313" y="0"/>
                </a:moveTo>
                <a:cubicBezTo>
                  <a:pt x="24317" y="0"/>
                  <a:pt x="0" y="24317"/>
                  <a:pt x="0" y="54313"/>
                </a:cubicBezTo>
                <a:cubicBezTo>
                  <a:pt x="0" y="84309"/>
                  <a:pt x="24317" y="108625"/>
                  <a:pt x="54313" y="108625"/>
                </a:cubicBezTo>
                <a:cubicBezTo>
                  <a:pt x="84309" y="108625"/>
                  <a:pt x="108625" y="84309"/>
                  <a:pt x="108625" y="54313"/>
                </a:cubicBezTo>
                <a:cubicBezTo>
                  <a:pt x="108625" y="24317"/>
                  <a:pt x="84309" y="0"/>
                  <a:pt x="54313" y="0"/>
                </a:cubicBezTo>
                <a:close/>
              </a:path>
            </a:pathLst>
          </a:custGeom>
          <a:solidFill>
            <a:srgbClr val="FFFFFF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56020367-4FD5-4596-8E10-C5F095CD8D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831729"/>
            <a:ext cx="12188952" cy="0"/>
          </a:xfrm>
          <a:prstGeom prst="line">
            <a:avLst/>
          </a:prstGeom>
          <a:ln w="25400" cap="sq">
            <a:solidFill>
              <a:srgbClr val="FFFFFF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27D73B4-9F5C-4A64-A179-51B9500CB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1F06963-6374-4B48-844F-071A9BAAAE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9528" y="554152"/>
            <a:ext cx="5742189" cy="574218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C49DAD-AA43-EB1E-E3AB-64AA31B2FF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5072" y="1289765"/>
            <a:ext cx="3651101" cy="4270963"/>
          </a:xfrm>
        </p:spPr>
        <p:txBody>
          <a:bodyPr anchor="ctr">
            <a:normAutofit/>
          </a:bodyPr>
          <a:lstStyle/>
          <a:p>
            <a:pPr algn="ctr"/>
            <a:r>
              <a:rPr lang="en-GB" sz="5600">
                <a:solidFill>
                  <a:srgbClr val="FFFFFF"/>
                </a:solidFill>
              </a:rPr>
              <a:t>Purpose of the ACC</a:t>
            </a:r>
          </a:p>
        </p:txBody>
      </p:sp>
      <p:sp>
        <p:nvSpPr>
          <p:cNvPr id="12" name="Graphic 11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3493" y="374394"/>
            <a:ext cx="171515" cy="171515"/>
          </a:xfrm>
          <a:custGeom>
            <a:avLst/>
            <a:gdLst>
              <a:gd name="connsiteX0" fmla="*/ 159874 w 171515"/>
              <a:gd name="connsiteY0" fmla="*/ 74116 h 171515"/>
              <a:gd name="connsiteX1" fmla="*/ 97399 w 171515"/>
              <a:gd name="connsiteY1" fmla="*/ 74116 h 171515"/>
              <a:gd name="connsiteX2" fmla="*/ 97399 w 171515"/>
              <a:gd name="connsiteY2" fmla="*/ 11641 h 171515"/>
              <a:gd name="connsiteX3" fmla="*/ 85758 w 171515"/>
              <a:gd name="connsiteY3" fmla="*/ 0 h 171515"/>
              <a:gd name="connsiteX4" fmla="*/ 74116 w 171515"/>
              <a:gd name="connsiteY4" fmla="*/ 11641 h 171515"/>
              <a:gd name="connsiteX5" fmla="*/ 74116 w 171515"/>
              <a:gd name="connsiteY5" fmla="*/ 74116 h 171515"/>
              <a:gd name="connsiteX6" fmla="*/ 11641 w 171515"/>
              <a:gd name="connsiteY6" fmla="*/ 74116 h 171515"/>
              <a:gd name="connsiteX7" fmla="*/ 0 w 171515"/>
              <a:gd name="connsiteY7" fmla="*/ 85758 h 171515"/>
              <a:gd name="connsiteX8" fmla="*/ 11641 w 171515"/>
              <a:gd name="connsiteY8" fmla="*/ 97399 h 171515"/>
              <a:gd name="connsiteX9" fmla="*/ 74116 w 171515"/>
              <a:gd name="connsiteY9" fmla="*/ 97399 h 171515"/>
              <a:gd name="connsiteX10" fmla="*/ 74116 w 171515"/>
              <a:gd name="connsiteY10" fmla="*/ 159874 h 171515"/>
              <a:gd name="connsiteX11" fmla="*/ 85758 w 171515"/>
              <a:gd name="connsiteY11" fmla="*/ 171515 h 171515"/>
              <a:gd name="connsiteX12" fmla="*/ 97399 w 171515"/>
              <a:gd name="connsiteY12" fmla="*/ 159874 h 171515"/>
              <a:gd name="connsiteX13" fmla="*/ 97399 w 171515"/>
              <a:gd name="connsiteY13" fmla="*/ 97399 h 171515"/>
              <a:gd name="connsiteX14" fmla="*/ 159874 w 171515"/>
              <a:gd name="connsiteY14" fmla="*/ 97399 h 171515"/>
              <a:gd name="connsiteX15" fmla="*/ 171515 w 171515"/>
              <a:gd name="connsiteY15" fmla="*/ 85758 h 171515"/>
              <a:gd name="connsiteX16" fmla="*/ 159874 w 171515"/>
              <a:gd name="connsiteY16" fmla="*/ 74116 h 17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1515" h="171515">
                <a:moveTo>
                  <a:pt x="159874" y="74116"/>
                </a:moveTo>
                <a:lnTo>
                  <a:pt x="97399" y="74116"/>
                </a:lnTo>
                <a:lnTo>
                  <a:pt x="97399" y="11641"/>
                </a:lnTo>
                <a:cubicBezTo>
                  <a:pt x="97399" y="5212"/>
                  <a:pt x="92187" y="0"/>
                  <a:pt x="85758" y="0"/>
                </a:cubicBezTo>
                <a:cubicBezTo>
                  <a:pt x="79328" y="0"/>
                  <a:pt x="74116" y="5212"/>
                  <a:pt x="74116" y="11641"/>
                </a:cubicBezTo>
                <a:lnTo>
                  <a:pt x="74116" y="74116"/>
                </a:lnTo>
                <a:lnTo>
                  <a:pt x="11641" y="74116"/>
                </a:lnTo>
                <a:cubicBezTo>
                  <a:pt x="5212" y="74116"/>
                  <a:pt x="0" y="79328"/>
                  <a:pt x="0" y="85758"/>
                </a:cubicBezTo>
                <a:cubicBezTo>
                  <a:pt x="0" y="92187"/>
                  <a:pt x="5212" y="97399"/>
                  <a:pt x="11641" y="97399"/>
                </a:cubicBezTo>
                <a:lnTo>
                  <a:pt x="74116" y="97399"/>
                </a:lnTo>
                <a:lnTo>
                  <a:pt x="74116" y="159874"/>
                </a:lnTo>
                <a:cubicBezTo>
                  <a:pt x="74116" y="166303"/>
                  <a:pt x="79328" y="171515"/>
                  <a:pt x="85758" y="171515"/>
                </a:cubicBezTo>
                <a:cubicBezTo>
                  <a:pt x="92187" y="171515"/>
                  <a:pt x="97399" y="166303"/>
                  <a:pt x="97399" y="159874"/>
                </a:cubicBezTo>
                <a:lnTo>
                  <a:pt x="97399" y="97399"/>
                </a:lnTo>
                <a:lnTo>
                  <a:pt x="159874" y="97399"/>
                </a:lnTo>
                <a:cubicBezTo>
                  <a:pt x="166303" y="97399"/>
                  <a:pt x="171515" y="92187"/>
                  <a:pt x="171515" y="85758"/>
                </a:cubicBezTo>
                <a:cubicBezTo>
                  <a:pt x="171515" y="79328"/>
                  <a:pt x="166303" y="74116"/>
                  <a:pt x="159874" y="74116"/>
                </a:cubicBezTo>
                <a:close/>
              </a:path>
            </a:pathLst>
          </a:custGeom>
          <a:solidFill>
            <a:schemeClr val="accent2"/>
          </a:solidFill>
          <a:ln w="7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Graphic 12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0109" y="1084507"/>
            <a:ext cx="157545" cy="157545"/>
          </a:xfrm>
          <a:custGeom>
            <a:avLst/>
            <a:gdLst>
              <a:gd name="connsiteX0" fmla="*/ 78773 w 157545"/>
              <a:gd name="connsiteY0" fmla="*/ 23283 h 157545"/>
              <a:gd name="connsiteX1" fmla="*/ 134262 w 157545"/>
              <a:gd name="connsiteY1" fmla="*/ 78773 h 157545"/>
              <a:gd name="connsiteX2" fmla="*/ 78773 w 157545"/>
              <a:gd name="connsiteY2" fmla="*/ 134262 h 157545"/>
              <a:gd name="connsiteX3" fmla="*/ 23283 w 157545"/>
              <a:gd name="connsiteY3" fmla="*/ 78773 h 157545"/>
              <a:gd name="connsiteX4" fmla="*/ 78773 w 157545"/>
              <a:gd name="connsiteY4" fmla="*/ 23283 h 157545"/>
              <a:gd name="connsiteX5" fmla="*/ 78773 w 157545"/>
              <a:gd name="connsiteY5" fmla="*/ 0 h 157545"/>
              <a:gd name="connsiteX6" fmla="*/ 0 w 157545"/>
              <a:gd name="connsiteY6" fmla="*/ 78773 h 157545"/>
              <a:gd name="connsiteX7" fmla="*/ 78773 w 157545"/>
              <a:gd name="connsiteY7" fmla="*/ 157545 h 157545"/>
              <a:gd name="connsiteX8" fmla="*/ 157545 w 157545"/>
              <a:gd name="connsiteY8" fmla="*/ 78773 h 157545"/>
              <a:gd name="connsiteX9" fmla="*/ 78773 w 157545"/>
              <a:gd name="connsiteY9" fmla="*/ 0 h 157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545" h="157545">
                <a:moveTo>
                  <a:pt x="78773" y="23283"/>
                </a:moveTo>
                <a:cubicBezTo>
                  <a:pt x="109419" y="23283"/>
                  <a:pt x="134262" y="48126"/>
                  <a:pt x="134262" y="78773"/>
                </a:cubicBezTo>
                <a:cubicBezTo>
                  <a:pt x="134262" y="109419"/>
                  <a:pt x="109419" y="134262"/>
                  <a:pt x="78773" y="134262"/>
                </a:cubicBezTo>
                <a:cubicBezTo>
                  <a:pt x="48126" y="134262"/>
                  <a:pt x="23283" y="109419"/>
                  <a:pt x="23283" y="78773"/>
                </a:cubicBezTo>
                <a:cubicBezTo>
                  <a:pt x="23312" y="48139"/>
                  <a:pt x="48139" y="23312"/>
                  <a:pt x="78773" y="23283"/>
                </a:cubicBezTo>
                <a:moveTo>
                  <a:pt x="78773" y="0"/>
                </a:moveTo>
                <a:cubicBezTo>
                  <a:pt x="35268" y="0"/>
                  <a:pt x="0" y="35268"/>
                  <a:pt x="0" y="78773"/>
                </a:cubicBezTo>
                <a:cubicBezTo>
                  <a:pt x="0" y="122277"/>
                  <a:pt x="35268" y="157545"/>
                  <a:pt x="78773" y="157545"/>
                </a:cubicBezTo>
                <a:cubicBezTo>
                  <a:pt x="122277" y="157545"/>
                  <a:pt x="157545" y="122277"/>
                  <a:pt x="157545" y="78773"/>
                </a:cubicBezTo>
                <a:cubicBezTo>
                  <a:pt x="157545" y="35268"/>
                  <a:pt x="122277" y="0"/>
                  <a:pt x="78773" y="0"/>
                </a:cubicBezTo>
                <a:close/>
              </a:path>
            </a:pathLst>
          </a:custGeom>
          <a:solidFill>
            <a:schemeClr val="accent2"/>
          </a:solidFill>
          <a:ln w="7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A1BBF0-1CE1-78AB-AA56-90D64F8362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7233" y="518400"/>
            <a:ext cx="4771607" cy="583794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en-GB" sz="2000" i="1">
                <a:solidFill>
                  <a:schemeClr val="tx1">
                    <a:alpha val="80000"/>
                  </a:schemeClr>
                </a:solidFill>
                <a:latin typeface="Century Gothic"/>
                <a:ea typeface="Calibri"/>
                <a:cs typeface="Calibri"/>
              </a:rPr>
              <a:t>''Active Campus Coordinators will aim to create opportunities that improve the physical and mental wellbeing of students and staff. </a:t>
            </a:r>
            <a:br>
              <a:rPr lang="en-GB" sz="2000" i="1">
                <a:solidFill>
                  <a:schemeClr val="tx1">
                    <a:alpha val="80000"/>
                  </a:schemeClr>
                </a:solidFill>
                <a:latin typeface="Century Gothic"/>
                <a:ea typeface="Calibri"/>
                <a:cs typeface="Calibri"/>
              </a:rPr>
            </a:br>
            <a:br>
              <a:rPr lang="en-GB" sz="2000" i="1">
                <a:solidFill>
                  <a:schemeClr val="tx1">
                    <a:alpha val="80000"/>
                  </a:schemeClr>
                </a:solidFill>
                <a:latin typeface="Century Gothic"/>
                <a:ea typeface="Calibri"/>
                <a:cs typeface="Calibri"/>
              </a:rPr>
            </a:br>
            <a:r>
              <a:rPr lang="en-GB" sz="2000" i="1">
                <a:solidFill>
                  <a:schemeClr val="tx1">
                    <a:alpha val="80000"/>
                  </a:schemeClr>
                </a:solidFill>
                <a:latin typeface="Century Gothic"/>
                <a:ea typeface="Calibri"/>
                <a:cs typeface="Calibri"/>
              </a:rPr>
              <a:t>They will also help to create high quality, effective work-based placements for sports students, helping equip them for potential future employment opportunities''.</a:t>
            </a:r>
            <a:endParaRPr lang="en-US" sz="2000">
              <a:solidFill>
                <a:schemeClr val="tx1">
                  <a:alpha val="80000"/>
                </a:schemeClr>
              </a:solidFill>
            </a:endParaRPr>
          </a:p>
        </p:txBody>
      </p:sp>
      <p:sp>
        <p:nvSpPr>
          <p:cNvPr id="16" name="Graphic 10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36547" y="5751820"/>
            <a:ext cx="112426" cy="112426"/>
          </a:xfrm>
          <a:custGeom>
            <a:avLst/>
            <a:gdLst>
              <a:gd name="connsiteX0" fmla="*/ 112426 w 112426"/>
              <a:gd name="connsiteY0" fmla="*/ 56213 h 112426"/>
              <a:gd name="connsiteX1" fmla="*/ 56213 w 112426"/>
              <a:gd name="connsiteY1" fmla="*/ 112426 h 112426"/>
              <a:gd name="connsiteX2" fmla="*/ 0 w 112426"/>
              <a:gd name="connsiteY2" fmla="*/ 56213 h 112426"/>
              <a:gd name="connsiteX3" fmla="*/ 56213 w 112426"/>
              <a:gd name="connsiteY3" fmla="*/ 0 h 112426"/>
              <a:gd name="connsiteX4" fmla="*/ 112426 w 112426"/>
              <a:gd name="connsiteY4" fmla="*/ 56213 h 11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" h="112426">
                <a:moveTo>
                  <a:pt x="112426" y="56213"/>
                </a:moveTo>
                <a:cubicBezTo>
                  <a:pt x="112426" y="87259"/>
                  <a:pt x="87259" y="112426"/>
                  <a:pt x="56213" y="112426"/>
                </a:cubicBezTo>
                <a:cubicBezTo>
                  <a:pt x="25167" y="112426"/>
                  <a:pt x="0" y="87259"/>
                  <a:pt x="0" y="56213"/>
                </a:cubicBezTo>
                <a:cubicBezTo>
                  <a:pt x="0" y="25167"/>
                  <a:pt x="25167" y="0"/>
                  <a:pt x="56213" y="0"/>
                </a:cubicBezTo>
                <a:cubicBezTo>
                  <a:pt x="87259" y="0"/>
                  <a:pt x="112426" y="25167"/>
                  <a:pt x="112426" y="56213"/>
                </a:cubicBezTo>
                <a:close/>
              </a:path>
            </a:pathLst>
          </a:custGeom>
          <a:solidFill>
            <a:schemeClr val="accent2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9112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27D73B4-9F5C-4A64-A179-51B9500CB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1F06963-6374-4B48-844F-071A9BAAAE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9528" y="554152"/>
            <a:ext cx="5742189" cy="574218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754701-38F9-912B-2B55-90489E571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5072" y="1289765"/>
            <a:ext cx="3651101" cy="4270963"/>
          </a:xfrm>
        </p:spPr>
        <p:txBody>
          <a:bodyPr anchor="ctr">
            <a:normAutofit/>
          </a:bodyPr>
          <a:lstStyle/>
          <a:p>
            <a:pPr algn="ctr"/>
            <a:r>
              <a:rPr lang="en-GB" sz="5600">
                <a:solidFill>
                  <a:srgbClr val="FFFFFF"/>
                </a:solidFill>
              </a:rPr>
              <a:t>GKC Active Campus Progress</a:t>
            </a:r>
          </a:p>
        </p:txBody>
      </p:sp>
      <p:sp>
        <p:nvSpPr>
          <p:cNvPr id="12" name="Graphic 11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3493" y="374394"/>
            <a:ext cx="171515" cy="171515"/>
          </a:xfrm>
          <a:custGeom>
            <a:avLst/>
            <a:gdLst>
              <a:gd name="connsiteX0" fmla="*/ 159874 w 171515"/>
              <a:gd name="connsiteY0" fmla="*/ 74116 h 171515"/>
              <a:gd name="connsiteX1" fmla="*/ 97399 w 171515"/>
              <a:gd name="connsiteY1" fmla="*/ 74116 h 171515"/>
              <a:gd name="connsiteX2" fmla="*/ 97399 w 171515"/>
              <a:gd name="connsiteY2" fmla="*/ 11641 h 171515"/>
              <a:gd name="connsiteX3" fmla="*/ 85758 w 171515"/>
              <a:gd name="connsiteY3" fmla="*/ 0 h 171515"/>
              <a:gd name="connsiteX4" fmla="*/ 74116 w 171515"/>
              <a:gd name="connsiteY4" fmla="*/ 11641 h 171515"/>
              <a:gd name="connsiteX5" fmla="*/ 74116 w 171515"/>
              <a:gd name="connsiteY5" fmla="*/ 74116 h 171515"/>
              <a:gd name="connsiteX6" fmla="*/ 11641 w 171515"/>
              <a:gd name="connsiteY6" fmla="*/ 74116 h 171515"/>
              <a:gd name="connsiteX7" fmla="*/ 0 w 171515"/>
              <a:gd name="connsiteY7" fmla="*/ 85758 h 171515"/>
              <a:gd name="connsiteX8" fmla="*/ 11641 w 171515"/>
              <a:gd name="connsiteY8" fmla="*/ 97399 h 171515"/>
              <a:gd name="connsiteX9" fmla="*/ 74116 w 171515"/>
              <a:gd name="connsiteY9" fmla="*/ 97399 h 171515"/>
              <a:gd name="connsiteX10" fmla="*/ 74116 w 171515"/>
              <a:gd name="connsiteY10" fmla="*/ 159874 h 171515"/>
              <a:gd name="connsiteX11" fmla="*/ 85758 w 171515"/>
              <a:gd name="connsiteY11" fmla="*/ 171515 h 171515"/>
              <a:gd name="connsiteX12" fmla="*/ 97399 w 171515"/>
              <a:gd name="connsiteY12" fmla="*/ 159874 h 171515"/>
              <a:gd name="connsiteX13" fmla="*/ 97399 w 171515"/>
              <a:gd name="connsiteY13" fmla="*/ 97399 h 171515"/>
              <a:gd name="connsiteX14" fmla="*/ 159874 w 171515"/>
              <a:gd name="connsiteY14" fmla="*/ 97399 h 171515"/>
              <a:gd name="connsiteX15" fmla="*/ 171515 w 171515"/>
              <a:gd name="connsiteY15" fmla="*/ 85758 h 171515"/>
              <a:gd name="connsiteX16" fmla="*/ 159874 w 171515"/>
              <a:gd name="connsiteY16" fmla="*/ 74116 h 17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1515" h="171515">
                <a:moveTo>
                  <a:pt x="159874" y="74116"/>
                </a:moveTo>
                <a:lnTo>
                  <a:pt x="97399" y="74116"/>
                </a:lnTo>
                <a:lnTo>
                  <a:pt x="97399" y="11641"/>
                </a:lnTo>
                <a:cubicBezTo>
                  <a:pt x="97399" y="5212"/>
                  <a:pt x="92187" y="0"/>
                  <a:pt x="85758" y="0"/>
                </a:cubicBezTo>
                <a:cubicBezTo>
                  <a:pt x="79328" y="0"/>
                  <a:pt x="74116" y="5212"/>
                  <a:pt x="74116" y="11641"/>
                </a:cubicBezTo>
                <a:lnTo>
                  <a:pt x="74116" y="74116"/>
                </a:lnTo>
                <a:lnTo>
                  <a:pt x="11641" y="74116"/>
                </a:lnTo>
                <a:cubicBezTo>
                  <a:pt x="5212" y="74116"/>
                  <a:pt x="0" y="79328"/>
                  <a:pt x="0" y="85758"/>
                </a:cubicBezTo>
                <a:cubicBezTo>
                  <a:pt x="0" y="92187"/>
                  <a:pt x="5212" y="97399"/>
                  <a:pt x="11641" y="97399"/>
                </a:cubicBezTo>
                <a:lnTo>
                  <a:pt x="74116" y="97399"/>
                </a:lnTo>
                <a:lnTo>
                  <a:pt x="74116" y="159874"/>
                </a:lnTo>
                <a:cubicBezTo>
                  <a:pt x="74116" y="166303"/>
                  <a:pt x="79328" y="171515"/>
                  <a:pt x="85758" y="171515"/>
                </a:cubicBezTo>
                <a:cubicBezTo>
                  <a:pt x="92187" y="171515"/>
                  <a:pt x="97399" y="166303"/>
                  <a:pt x="97399" y="159874"/>
                </a:cubicBezTo>
                <a:lnTo>
                  <a:pt x="97399" y="97399"/>
                </a:lnTo>
                <a:lnTo>
                  <a:pt x="159874" y="97399"/>
                </a:lnTo>
                <a:cubicBezTo>
                  <a:pt x="166303" y="97399"/>
                  <a:pt x="171515" y="92187"/>
                  <a:pt x="171515" y="85758"/>
                </a:cubicBezTo>
                <a:cubicBezTo>
                  <a:pt x="171515" y="79328"/>
                  <a:pt x="166303" y="74116"/>
                  <a:pt x="159874" y="74116"/>
                </a:cubicBezTo>
                <a:close/>
              </a:path>
            </a:pathLst>
          </a:custGeom>
          <a:solidFill>
            <a:schemeClr val="accent2"/>
          </a:solidFill>
          <a:ln w="7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Graphic 12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0109" y="1084507"/>
            <a:ext cx="157545" cy="157545"/>
          </a:xfrm>
          <a:custGeom>
            <a:avLst/>
            <a:gdLst>
              <a:gd name="connsiteX0" fmla="*/ 78773 w 157545"/>
              <a:gd name="connsiteY0" fmla="*/ 23283 h 157545"/>
              <a:gd name="connsiteX1" fmla="*/ 134262 w 157545"/>
              <a:gd name="connsiteY1" fmla="*/ 78773 h 157545"/>
              <a:gd name="connsiteX2" fmla="*/ 78773 w 157545"/>
              <a:gd name="connsiteY2" fmla="*/ 134262 h 157545"/>
              <a:gd name="connsiteX3" fmla="*/ 23283 w 157545"/>
              <a:gd name="connsiteY3" fmla="*/ 78773 h 157545"/>
              <a:gd name="connsiteX4" fmla="*/ 78773 w 157545"/>
              <a:gd name="connsiteY4" fmla="*/ 23283 h 157545"/>
              <a:gd name="connsiteX5" fmla="*/ 78773 w 157545"/>
              <a:gd name="connsiteY5" fmla="*/ 0 h 157545"/>
              <a:gd name="connsiteX6" fmla="*/ 0 w 157545"/>
              <a:gd name="connsiteY6" fmla="*/ 78773 h 157545"/>
              <a:gd name="connsiteX7" fmla="*/ 78773 w 157545"/>
              <a:gd name="connsiteY7" fmla="*/ 157545 h 157545"/>
              <a:gd name="connsiteX8" fmla="*/ 157545 w 157545"/>
              <a:gd name="connsiteY8" fmla="*/ 78773 h 157545"/>
              <a:gd name="connsiteX9" fmla="*/ 78773 w 157545"/>
              <a:gd name="connsiteY9" fmla="*/ 0 h 157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545" h="157545">
                <a:moveTo>
                  <a:pt x="78773" y="23283"/>
                </a:moveTo>
                <a:cubicBezTo>
                  <a:pt x="109419" y="23283"/>
                  <a:pt x="134262" y="48126"/>
                  <a:pt x="134262" y="78773"/>
                </a:cubicBezTo>
                <a:cubicBezTo>
                  <a:pt x="134262" y="109419"/>
                  <a:pt x="109419" y="134262"/>
                  <a:pt x="78773" y="134262"/>
                </a:cubicBezTo>
                <a:cubicBezTo>
                  <a:pt x="48126" y="134262"/>
                  <a:pt x="23283" y="109419"/>
                  <a:pt x="23283" y="78773"/>
                </a:cubicBezTo>
                <a:cubicBezTo>
                  <a:pt x="23312" y="48139"/>
                  <a:pt x="48139" y="23312"/>
                  <a:pt x="78773" y="23283"/>
                </a:cubicBezTo>
                <a:moveTo>
                  <a:pt x="78773" y="0"/>
                </a:moveTo>
                <a:cubicBezTo>
                  <a:pt x="35268" y="0"/>
                  <a:pt x="0" y="35268"/>
                  <a:pt x="0" y="78773"/>
                </a:cubicBezTo>
                <a:cubicBezTo>
                  <a:pt x="0" y="122277"/>
                  <a:pt x="35268" y="157545"/>
                  <a:pt x="78773" y="157545"/>
                </a:cubicBezTo>
                <a:cubicBezTo>
                  <a:pt x="122277" y="157545"/>
                  <a:pt x="157545" y="122277"/>
                  <a:pt x="157545" y="78773"/>
                </a:cubicBezTo>
                <a:cubicBezTo>
                  <a:pt x="157545" y="35268"/>
                  <a:pt x="122277" y="0"/>
                  <a:pt x="78773" y="0"/>
                </a:cubicBezTo>
                <a:close/>
              </a:path>
            </a:pathLst>
          </a:custGeom>
          <a:solidFill>
            <a:schemeClr val="accent2"/>
          </a:solidFill>
          <a:ln w="7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ED694D-CD9B-F335-6EA8-9F0017FC8C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9804" y="687733"/>
            <a:ext cx="4771607" cy="6491091"/>
          </a:xfrm>
        </p:spPr>
        <p:txBody>
          <a:bodyPr vert="horz" lIns="91440" tIns="45720" rIns="91440" bIns="45720" rtlCol="0" anchor="b">
            <a:normAutofit/>
          </a:bodyPr>
          <a:lstStyle/>
          <a:p>
            <a:pPr marL="0" indent="0" algn="ctr">
              <a:buNone/>
            </a:pPr>
            <a:r>
              <a:rPr lang="en-GB" sz="1900" dirty="0">
                <a:solidFill>
                  <a:schemeClr val="tx1">
                    <a:alpha val="80000"/>
                  </a:schemeClr>
                </a:solidFill>
              </a:rPr>
              <a:t>What is going well?</a:t>
            </a:r>
            <a:br>
              <a:rPr lang="en-GB" sz="1900" dirty="0">
                <a:solidFill>
                  <a:schemeClr val="tx1">
                    <a:alpha val="80000"/>
                  </a:schemeClr>
                </a:solidFill>
              </a:rPr>
            </a:br>
            <a:br>
              <a:rPr lang="en-GB" sz="1900" dirty="0">
                <a:solidFill>
                  <a:schemeClr val="tx1">
                    <a:alpha val="80000"/>
                  </a:schemeClr>
                </a:solidFill>
              </a:rPr>
            </a:br>
            <a:r>
              <a:rPr lang="en-GB" sz="1900" dirty="0">
                <a:solidFill>
                  <a:schemeClr val="tx1">
                    <a:alpha val="80000"/>
                  </a:schemeClr>
                </a:solidFill>
              </a:rPr>
              <a:t>Increased awareness of Active Campus activities and opportunities for further engagement </a:t>
            </a:r>
            <a:br>
              <a:rPr lang="en-GB" sz="1900" dirty="0">
                <a:solidFill>
                  <a:schemeClr val="tx1">
                    <a:alpha val="80000"/>
                  </a:schemeClr>
                </a:solidFill>
              </a:rPr>
            </a:br>
            <a:br>
              <a:rPr lang="en-GB" sz="1900" dirty="0">
                <a:solidFill>
                  <a:schemeClr val="tx1">
                    <a:alpha val="80000"/>
                  </a:schemeClr>
                </a:solidFill>
              </a:rPr>
            </a:br>
            <a:r>
              <a:rPr lang="en-GB" sz="1900" dirty="0">
                <a:solidFill>
                  <a:schemeClr val="tx1">
                    <a:alpha val="80000"/>
                  </a:schemeClr>
                </a:solidFill>
              </a:rPr>
              <a:t>Staff and student engagement in sport lunch clubs and fitness classes</a:t>
            </a:r>
            <a:br>
              <a:rPr lang="en-GB" sz="1900" dirty="0">
                <a:solidFill>
                  <a:schemeClr val="tx1">
                    <a:alpha val="80000"/>
                  </a:schemeClr>
                </a:solidFill>
              </a:rPr>
            </a:br>
            <a:br>
              <a:rPr lang="en-GB" sz="1900" dirty="0">
                <a:solidFill>
                  <a:schemeClr val="tx1">
                    <a:alpha val="80000"/>
                  </a:schemeClr>
                </a:solidFill>
              </a:rPr>
            </a:br>
            <a:r>
              <a:rPr lang="en-GB" sz="1900" dirty="0">
                <a:solidFill>
                  <a:schemeClr val="tx1">
                    <a:alpha val="80000"/>
                  </a:schemeClr>
                </a:solidFill>
              </a:rPr>
              <a:t>Greater cross college collaboration</a:t>
            </a:r>
            <a:br>
              <a:rPr lang="en-GB" sz="1900" dirty="0">
                <a:solidFill>
                  <a:schemeClr val="tx1">
                    <a:alpha val="80000"/>
                  </a:schemeClr>
                </a:solidFill>
              </a:rPr>
            </a:br>
            <a:br>
              <a:rPr lang="en-GB" sz="1900" dirty="0">
                <a:solidFill>
                  <a:schemeClr val="tx1">
                    <a:alpha val="80000"/>
                  </a:schemeClr>
                </a:solidFill>
              </a:rPr>
            </a:br>
            <a:r>
              <a:rPr lang="en-GB" sz="1900" dirty="0">
                <a:solidFill>
                  <a:schemeClr val="tx1">
                    <a:alpha val="80000"/>
                  </a:schemeClr>
                </a:solidFill>
              </a:rPr>
              <a:t>Ethnically diverse and support for learning student participation</a:t>
            </a:r>
            <a:br>
              <a:rPr lang="en-GB" sz="1900" dirty="0">
                <a:solidFill>
                  <a:schemeClr val="tx1">
                    <a:alpha val="80000"/>
                  </a:schemeClr>
                </a:solidFill>
              </a:rPr>
            </a:br>
            <a:br>
              <a:rPr lang="en-GB" sz="1900" dirty="0">
                <a:solidFill>
                  <a:schemeClr val="tx1">
                    <a:alpha val="80000"/>
                  </a:schemeClr>
                </a:solidFill>
              </a:rPr>
            </a:br>
            <a:r>
              <a:rPr lang="en-GB" sz="1900" dirty="0">
                <a:solidFill>
                  <a:schemeClr val="tx1">
                    <a:alpha val="80000"/>
                  </a:schemeClr>
                </a:solidFill>
              </a:rPr>
              <a:t>Partnership building and potential opportunities for further activities </a:t>
            </a:r>
            <a:br>
              <a:rPr lang="en-GB" sz="1900" dirty="0">
                <a:solidFill>
                  <a:schemeClr val="tx1">
                    <a:alpha val="80000"/>
                  </a:schemeClr>
                </a:solidFill>
              </a:rPr>
            </a:br>
            <a:br>
              <a:rPr lang="en-GB" sz="1900" dirty="0">
                <a:solidFill>
                  <a:schemeClr val="tx1">
                    <a:alpha val="80000"/>
                  </a:schemeClr>
                </a:solidFill>
              </a:rPr>
            </a:br>
            <a:br>
              <a:rPr lang="en-GB" sz="1900" dirty="0">
                <a:solidFill>
                  <a:schemeClr val="tx1">
                    <a:alpha val="80000"/>
                  </a:schemeClr>
                </a:solidFill>
              </a:rPr>
            </a:br>
            <a:br>
              <a:rPr lang="en-GB" sz="1900" dirty="0">
                <a:solidFill>
                  <a:schemeClr val="tx1">
                    <a:alpha val="80000"/>
                  </a:schemeClr>
                </a:solidFill>
              </a:rPr>
            </a:br>
            <a:br>
              <a:rPr lang="en-GB" sz="1900" dirty="0">
                <a:solidFill>
                  <a:schemeClr val="tx1">
                    <a:alpha val="80000"/>
                  </a:schemeClr>
                </a:solidFill>
              </a:rPr>
            </a:br>
            <a:br>
              <a:rPr lang="en-GB" sz="1900" dirty="0">
                <a:solidFill>
                  <a:schemeClr val="tx1">
                    <a:alpha val="80000"/>
                  </a:schemeClr>
                </a:solidFill>
              </a:rPr>
            </a:br>
            <a:endParaRPr lang="en-GB" sz="1900" dirty="0">
              <a:solidFill>
                <a:srgbClr val="000000">
                  <a:alpha val="80000"/>
                </a:srgbClr>
              </a:solidFill>
            </a:endParaRPr>
          </a:p>
        </p:txBody>
      </p:sp>
      <p:sp>
        <p:nvSpPr>
          <p:cNvPr id="16" name="Graphic 10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36547" y="5751820"/>
            <a:ext cx="112426" cy="112426"/>
          </a:xfrm>
          <a:custGeom>
            <a:avLst/>
            <a:gdLst>
              <a:gd name="connsiteX0" fmla="*/ 112426 w 112426"/>
              <a:gd name="connsiteY0" fmla="*/ 56213 h 112426"/>
              <a:gd name="connsiteX1" fmla="*/ 56213 w 112426"/>
              <a:gd name="connsiteY1" fmla="*/ 112426 h 112426"/>
              <a:gd name="connsiteX2" fmla="*/ 0 w 112426"/>
              <a:gd name="connsiteY2" fmla="*/ 56213 h 112426"/>
              <a:gd name="connsiteX3" fmla="*/ 56213 w 112426"/>
              <a:gd name="connsiteY3" fmla="*/ 0 h 112426"/>
              <a:gd name="connsiteX4" fmla="*/ 112426 w 112426"/>
              <a:gd name="connsiteY4" fmla="*/ 56213 h 11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" h="112426">
                <a:moveTo>
                  <a:pt x="112426" y="56213"/>
                </a:moveTo>
                <a:cubicBezTo>
                  <a:pt x="112426" y="87259"/>
                  <a:pt x="87259" y="112426"/>
                  <a:pt x="56213" y="112426"/>
                </a:cubicBezTo>
                <a:cubicBezTo>
                  <a:pt x="25167" y="112426"/>
                  <a:pt x="0" y="87259"/>
                  <a:pt x="0" y="56213"/>
                </a:cubicBezTo>
                <a:cubicBezTo>
                  <a:pt x="0" y="25167"/>
                  <a:pt x="25167" y="0"/>
                  <a:pt x="56213" y="0"/>
                </a:cubicBezTo>
                <a:cubicBezTo>
                  <a:pt x="87259" y="0"/>
                  <a:pt x="112426" y="25167"/>
                  <a:pt x="112426" y="56213"/>
                </a:cubicBezTo>
                <a:close/>
              </a:path>
            </a:pathLst>
          </a:custGeom>
          <a:solidFill>
            <a:schemeClr val="accent2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69312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42D0E3-D126-9E0B-E777-B2DDF3E9C1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Active Campus Engagement</a:t>
            </a:r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5E4D38FA-5493-21DD-8D8D-56F91440406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3482178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974472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DA318D1E-9016-C563-3A0B-A0E0468B03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8925" y="1840840"/>
            <a:ext cx="1871725" cy="2201558"/>
          </a:xfrm>
        </p:spPr>
      </p:pic>
      <p:pic>
        <p:nvPicPr>
          <p:cNvPr id="7" name="Picture 6" descr="A group of men in blue and black uniforms posing for a photo&#10;&#10;Description automatically generated">
            <a:extLst>
              <a:ext uri="{FF2B5EF4-FFF2-40B4-BE49-F238E27FC236}">
                <a16:creationId xmlns:a16="http://schemas.microsoft.com/office/drawing/2014/main" id="{B8B9166D-73FC-52EB-E6B1-35C48A785B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133" y="1844992"/>
            <a:ext cx="2498120" cy="22035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910867E-3A34-E889-95D1-0BDF47CDC9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5109" y="4206453"/>
            <a:ext cx="2647949" cy="2213548"/>
          </a:xfrm>
          <a:prstGeom prst="rect">
            <a:avLst/>
          </a:prstGeom>
        </p:spPr>
      </p:pic>
      <p:pic>
        <p:nvPicPr>
          <p:cNvPr id="11" name="Picture 10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CE30F94D-2216-6A88-8572-FA8DFA1986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038" y="4210172"/>
            <a:ext cx="1980774" cy="2301602"/>
          </a:xfrm>
          <a:prstGeom prst="rect">
            <a:avLst/>
          </a:prstGeom>
        </p:spPr>
      </p:pic>
      <p:pic>
        <p:nvPicPr>
          <p:cNvPr id="13" name="Picture 12" descr="A black background with text and green hands&#10;&#10;Description automatically generated">
            <a:extLst>
              <a:ext uri="{FF2B5EF4-FFF2-40B4-BE49-F238E27FC236}">
                <a16:creationId xmlns:a16="http://schemas.microsoft.com/office/drawing/2014/main" id="{B9FE598B-DB46-DF53-24CD-D7AE1B00FB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9794" y="4214736"/>
            <a:ext cx="3093862" cy="2200275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136B9A7-C067-34AF-5986-EC8D70A2C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Activity Examples </a:t>
            </a:r>
            <a:endParaRPr lang="en-US" dirty="0"/>
          </a:p>
        </p:txBody>
      </p:sp>
      <p:pic>
        <p:nvPicPr>
          <p:cNvPr id="2" name="Picture 1" descr="A group of men in blue uniforms&#10;&#10;Description automatically generated">
            <a:extLst>
              <a:ext uri="{FF2B5EF4-FFF2-40B4-BE49-F238E27FC236}">
                <a16:creationId xmlns:a16="http://schemas.microsoft.com/office/drawing/2014/main" id="{632DB997-2017-27A8-383D-B4E06786D2D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46477" y="1849581"/>
            <a:ext cx="4048836" cy="1521105"/>
          </a:xfrm>
          <a:prstGeom prst="rect">
            <a:avLst/>
          </a:prstGeom>
        </p:spPr>
      </p:pic>
      <p:pic>
        <p:nvPicPr>
          <p:cNvPr id="3" name="Picture 2" descr="A person holding a paddle and a ball in a gym&#10;&#10;Description automatically generated">
            <a:extLst>
              <a:ext uri="{FF2B5EF4-FFF2-40B4-BE49-F238E27FC236}">
                <a16:creationId xmlns:a16="http://schemas.microsoft.com/office/drawing/2014/main" id="{FF6BE863-6DEA-3699-904E-24D8C243D00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80173" y="4203511"/>
            <a:ext cx="2206699" cy="2306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8790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27D73B4-9F5C-4A64-A179-51B9500CB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1F06963-6374-4B48-844F-071A9BAAAE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9528" y="554152"/>
            <a:ext cx="5742189" cy="574218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9565D32-90D4-9D57-0CE7-3C80D6EA7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5072" y="1289765"/>
            <a:ext cx="3651101" cy="4270963"/>
          </a:xfrm>
        </p:spPr>
        <p:txBody>
          <a:bodyPr anchor="ctr">
            <a:normAutofit/>
          </a:bodyPr>
          <a:lstStyle/>
          <a:p>
            <a:pPr algn="ctr"/>
            <a:r>
              <a:rPr lang="en-GB" sz="5600">
                <a:solidFill>
                  <a:srgbClr val="FFFFFF"/>
                </a:solidFill>
              </a:rPr>
              <a:t>GKC Active Campus Progress</a:t>
            </a:r>
            <a:endParaRPr lang="en-US" sz="5600">
              <a:solidFill>
                <a:srgbClr val="FFFFFF"/>
              </a:solidFill>
            </a:endParaRPr>
          </a:p>
        </p:txBody>
      </p:sp>
      <p:sp>
        <p:nvSpPr>
          <p:cNvPr id="12" name="Graphic 11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3493" y="374394"/>
            <a:ext cx="171515" cy="171515"/>
          </a:xfrm>
          <a:custGeom>
            <a:avLst/>
            <a:gdLst>
              <a:gd name="connsiteX0" fmla="*/ 159874 w 171515"/>
              <a:gd name="connsiteY0" fmla="*/ 74116 h 171515"/>
              <a:gd name="connsiteX1" fmla="*/ 97399 w 171515"/>
              <a:gd name="connsiteY1" fmla="*/ 74116 h 171515"/>
              <a:gd name="connsiteX2" fmla="*/ 97399 w 171515"/>
              <a:gd name="connsiteY2" fmla="*/ 11641 h 171515"/>
              <a:gd name="connsiteX3" fmla="*/ 85758 w 171515"/>
              <a:gd name="connsiteY3" fmla="*/ 0 h 171515"/>
              <a:gd name="connsiteX4" fmla="*/ 74116 w 171515"/>
              <a:gd name="connsiteY4" fmla="*/ 11641 h 171515"/>
              <a:gd name="connsiteX5" fmla="*/ 74116 w 171515"/>
              <a:gd name="connsiteY5" fmla="*/ 74116 h 171515"/>
              <a:gd name="connsiteX6" fmla="*/ 11641 w 171515"/>
              <a:gd name="connsiteY6" fmla="*/ 74116 h 171515"/>
              <a:gd name="connsiteX7" fmla="*/ 0 w 171515"/>
              <a:gd name="connsiteY7" fmla="*/ 85758 h 171515"/>
              <a:gd name="connsiteX8" fmla="*/ 11641 w 171515"/>
              <a:gd name="connsiteY8" fmla="*/ 97399 h 171515"/>
              <a:gd name="connsiteX9" fmla="*/ 74116 w 171515"/>
              <a:gd name="connsiteY9" fmla="*/ 97399 h 171515"/>
              <a:gd name="connsiteX10" fmla="*/ 74116 w 171515"/>
              <a:gd name="connsiteY10" fmla="*/ 159874 h 171515"/>
              <a:gd name="connsiteX11" fmla="*/ 85758 w 171515"/>
              <a:gd name="connsiteY11" fmla="*/ 171515 h 171515"/>
              <a:gd name="connsiteX12" fmla="*/ 97399 w 171515"/>
              <a:gd name="connsiteY12" fmla="*/ 159874 h 171515"/>
              <a:gd name="connsiteX13" fmla="*/ 97399 w 171515"/>
              <a:gd name="connsiteY13" fmla="*/ 97399 h 171515"/>
              <a:gd name="connsiteX14" fmla="*/ 159874 w 171515"/>
              <a:gd name="connsiteY14" fmla="*/ 97399 h 171515"/>
              <a:gd name="connsiteX15" fmla="*/ 171515 w 171515"/>
              <a:gd name="connsiteY15" fmla="*/ 85758 h 171515"/>
              <a:gd name="connsiteX16" fmla="*/ 159874 w 171515"/>
              <a:gd name="connsiteY16" fmla="*/ 74116 h 17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1515" h="171515">
                <a:moveTo>
                  <a:pt x="159874" y="74116"/>
                </a:moveTo>
                <a:lnTo>
                  <a:pt x="97399" y="74116"/>
                </a:lnTo>
                <a:lnTo>
                  <a:pt x="97399" y="11641"/>
                </a:lnTo>
                <a:cubicBezTo>
                  <a:pt x="97399" y="5212"/>
                  <a:pt x="92187" y="0"/>
                  <a:pt x="85758" y="0"/>
                </a:cubicBezTo>
                <a:cubicBezTo>
                  <a:pt x="79328" y="0"/>
                  <a:pt x="74116" y="5212"/>
                  <a:pt x="74116" y="11641"/>
                </a:cubicBezTo>
                <a:lnTo>
                  <a:pt x="74116" y="74116"/>
                </a:lnTo>
                <a:lnTo>
                  <a:pt x="11641" y="74116"/>
                </a:lnTo>
                <a:cubicBezTo>
                  <a:pt x="5212" y="74116"/>
                  <a:pt x="0" y="79328"/>
                  <a:pt x="0" y="85758"/>
                </a:cubicBezTo>
                <a:cubicBezTo>
                  <a:pt x="0" y="92187"/>
                  <a:pt x="5212" y="97399"/>
                  <a:pt x="11641" y="97399"/>
                </a:cubicBezTo>
                <a:lnTo>
                  <a:pt x="74116" y="97399"/>
                </a:lnTo>
                <a:lnTo>
                  <a:pt x="74116" y="159874"/>
                </a:lnTo>
                <a:cubicBezTo>
                  <a:pt x="74116" y="166303"/>
                  <a:pt x="79328" y="171515"/>
                  <a:pt x="85758" y="171515"/>
                </a:cubicBezTo>
                <a:cubicBezTo>
                  <a:pt x="92187" y="171515"/>
                  <a:pt x="97399" y="166303"/>
                  <a:pt x="97399" y="159874"/>
                </a:cubicBezTo>
                <a:lnTo>
                  <a:pt x="97399" y="97399"/>
                </a:lnTo>
                <a:lnTo>
                  <a:pt x="159874" y="97399"/>
                </a:lnTo>
                <a:cubicBezTo>
                  <a:pt x="166303" y="97399"/>
                  <a:pt x="171515" y="92187"/>
                  <a:pt x="171515" y="85758"/>
                </a:cubicBezTo>
                <a:cubicBezTo>
                  <a:pt x="171515" y="79328"/>
                  <a:pt x="166303" y="74116"/>
                  <a:pt x="159874" y="74116"/>
                </a:cubicBezTo>
                <a:close/>
              </a:path>
            </a:pathLst>
          </a:custGeom>
          <a:solidFill>
            <a:schemeClr val="accent2"/>
          </a:solidFill>
          <a:ln w="7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Graphic 12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0109" y="1084507"/>
            <a:ext cx="157545" cy="157545"/>
          </a:xfrm>
          <a:custGeom>
            <a:avLst/>
            <a:gdLst>
              <a:gd name="connsiteX0" fmla="*/ 78773 w 157545"/>
              <a:gd name="connsiteY0" fmla="*/ 23283 h 157545"/>
              <a:gd name="connsiteX1" fmla="*/ 134262 w 157545"/>
              <a:gd name="connsiteY1" fmla="*/ 78773 h 157545"/>
              <a:gd name="connsiteX2" fmla="*/ 78773 w 157545"/>
              <a:gd name="connsiteY2" fmla="*/ 134262 h 157545"/>
              <a:gd name="connsiteX3" fmla="*/ 23283 w 157545"/>
              <a:gd name="connsiteY3" fmla="*/ 78773 h 157545"/>
              <a:gd name="connsiteX4" fmla="*/ 78773 w 157545"/>
              <a:gd name="connsiteY4" fmla="*/ 23283 h 157545"/>
              <a:gd name="connsiteX5" fmla="*/ 78773 w 157545"/>
              <a:gd name="connsiteY5" fmla="*/ 0 h 157545"/>
              <a:gd name="connsiteX6" fmla="*/ 0 w 157545"/>
              <a:gd name="connsiteY6" fmla="*/ 78773 h 157545"/>
              <a:gd name="connsiteX7" fmla="*/ 78773 w 157545"/>
              <a:gd name="connsiteY7" fmla="*/ 157545 h 157545"/>
              <a:gd name="connsiteX8" fmla="*/ 157545 w 157545"/>
              <a:gd name="connsiteY8" fmla="*/ 78773 h 157545"/>
              <a:gd name="connsiteX9" fmla="*/ 78773 w 157545"/>
              <a:gd name="connsiteY9" fmla="*/ 0 h 157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545" h="157545">
                <a:moveTo>
                  <a:pt x="78773" y="23283"/>
                </a:moveTo>
                <a:cubicBezTo>
                  <a:pt x="109419" y="23283"/>
                  <a:pt x="134262" y="48126"/>
                  <a:pt x="134262" y="78773"/>
                </a:cubicBezTo>
                <a:cubicBezTo>
                  <a:pt x="134262" y="109419"/>
                  <a:pt x="109419" y="134262"/>
                  <a:pt x="78773" y="134262"/>
                </a:cubicBezTo>
                <a:cubicBezTo>
                  <a:pt x="48126" y="134262"/>
                  <a:pt x="23283" y="109419"/>
                  <a:pt x="23283" y="78773"/>
                </a:cubicBezTo>
                <a:cubicBezTo>
                  <a:pt x="23312" y="48139"/>
                  <a:pt x="48139" y="23312"/>
                  <a:pt x="78773" y="23283"/>
                </a:cubicBezTo>
                <a:moveTo>
                  <a:pt x="78773" y="0"/>
                </a:moveTo>
                <a:cubicBezTo>
                  <a:pt x="35268" y="0"/>
                  <a:pt x="0" y="35268"/>
                  <a:pt x="0" y="78773"/>
                </a:cubicBezTo>
                <a:cubicBezTo>
                  <a:pt x="0" y="122277"/>
                  <a:pt x="35268" y="157545"/>
                  <a:pt x="78773" y="157545"/>
                </a:cubicBezTo>
                <a:cubicBezTo>
                  <a:pt x="122277" y="157545"/>
                  <a:pt x="157545" y="122277"/>
                  <a:pt x="157545" y="78773"/>
                </a:cubicBezTo>
                <a:cubicBezTo>
                  <a:pt x="157545" y="35268"/>
                  <a:pt x="122277" y="0"/>
                  <a:pt x="78773" y="0"/>
                </a:cubicBezTo>
                <a:close/>
              </a:path>
            </a:pathLst>
          </a:custGeom>
          <a:solidFill>
            <a:schemeClr val="accent2"/>
          </a:solidFill>
          <a:ln w="7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95699A-8A73-51E5-5404-43E2D64F6B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7233" y="1084506"/>
            <a:ext cx="4771607" cy="680219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 algn="ctr">
              <a:buNone/>
            </a:pPr>
            <a:r>
              <a:rPr lang="en-GB" sz="2000" dirty="0">
                <a:solidFill>
                  <a:schemeClr val="tx1">
                    <a:alpha val="80000"/>
                  </a:schemeClr>
                </a:solidFill>
              </a:rPr>
              <a:t>What have been some of the challenges?</a:t>
            </a:r>
            <a:br>
              <a:rPr lang="en-US" sz="2000" dirty="0"/>
            </a:br>
            <a:br>
              <a:rPr lang="en-US" sz="2000" dirty="0"/>
            </a:br>
            <a:r>
              <a:rPr lang="en-GB" sz="2000" dirty="0">
                <a:solidFill>
                  <a:schemeClr val="tx1">
                    <a:alpha val="80000"/>
                  </a:schemeClr>
                </a:solidFill>
              </a:rPr>
              <a:t>Managing workload and expectations </a:t>
            </a:r>
            <a:br>
              <a:rPr lang="en-GB" sz="2000" dirty="0">
                <a:solidFill>
                  <a:schemeClr val="tx1">
                    <a:alpha val="80000"/>
                  </a:schemeClr>
                </a:solidFill>
              </a:rPr>
            </a:br>
            <a:br>
              <a:rPr lang="en-GB" sz="2000" dirty="0"/>
            </a:br>
            <a:r>
              <a:rPr lang="en-GB" sz="2000" dirty="0">
                <a:solidFill>
                  <a:schemeClr val="tx1">
                    <a:alpha val="80000"/>
                  </a:schemeClr>
                </a:solidFill>
              </a:rPr>
              <a:t>B</a:t>
            </a:r>
            <a:r>
              <a:rPr lang="en-GB" sz="2100" dirty="0">
                <a:solidFill>
                  <a:srgbClr val="1F1F1F"/>
                </a:solidFill>
                <a:ea typeface="+mn-lt"/>
                <a:cs typeface="+mn-lt"/>
              </a:rPr>
              <a:t>ureaucracy challenges</a:t>
            </a:r>
            <a:br>
              <a:rPr lang="en-GB" sz="2000" dirty="0"/>
            </a:br>
            <a:br>
              <a:rPr lang="en-GB" sz="2000" dirty="0"/>
            </a:br>
            <a:r>
              <a:rPr lang="en-GB" sz="2000" dirty="0">
                <a:solidFill>
                  <a:schemeClr val="tx1">
                    <a:alpha val="80000"/>
                  </a:schemeClr>
                </a:solidFill>
              </a:rPr>
              <a:t>Facility access </a:t>
            </a:r>
            <a:br>
              <a:rPr lang="en-GB" sz="2000" dirty="0">
                <a:solidFill>
                  <a:schemeClr val="tx1">
                    <a:alpha val="80000"/>
                  </a:schemeClr>
                </a:solidFill>
              </a:rPr>
            </a:br>
            <a:br>
              <a:rPr lang="en-GB" sz="2000" dirty="0">
                <a:solidFill>
                  <a:schemeClr val="tx1">
                    <a:alpha val="80000"/>
                  </a:schemeClr>
                </a:solidFill>
              </a:rPr>
            </a:br>
            <a:br>
              <a:rPr lang="en-GB" sz="2000" dirty="0"/>
            </a:br>
            <a:br>
              <a:rPr lang="en-GB" sz="2000" dirty="0"/>
            </a:br>
            <a:br>
              <a:rPr lang="en-GB" sz="2000" dirty="0"/>
            </a:br>
            <a:br>
              <a:rPr lang="en-GB" sz="2000" dirty="0"/>
            </a:br>
            <a:br>
              <a:rPr lang="en-GB" sz="2000" dirty="0"/>
            </a:br>
            <a:br>
              <a:rPr lang="en-GB" sz="2000" dirty="0"/>
            </a:br>
            <a:br>
              <a:rPr lang="en-GB" sz="2000" dirty="0"/>
            </a:br>
            <a:endParaRPr lang="en-GB" sz="2000" dirty="0">
              <a:solidFill>
                <a:schemeClr val="tx1">
                  <a:alpha val="80000"/>
                </a:schemeClr>
              </a:solidFill>
            </a:endParaRPr>
          </a:p>
        </p:txBody>
      </p:sp>
      <p:sp>
        <p:nvSpPr>
          <p:cNvPr id="16" name="Graphic 10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36547" y="5751820"/>
            <a:ext cx="112426" cy="112426"/>
          </a:xfrm>
          <a:custGeom>
            <a:avLst/>
            <a:gdLst>
              <a:gd name="connsiteX0" fmla="*/ 112426 w 112426"/>
              <a:gd name="connsiteY0" fmla="*/ 56213 h 112426"/>
              <a:gd name="connsiteX1" fmla="*/ 56213 w 112426"/>
              <a:gd name="connsiteY1" fmla="*/ 112426 h 112426"/>
              <a:gd name="connsiteX2" fmla="*/ 0 w 112426"/>
              <a:gd name="connsiteY2" fmla="*/ 56213 h 112426"/>
              <a:gd name="connsiteX3" fmla="*/ 56213 w 112426"/>
              <a:gd name="connsiteY3" fmla="*/ 0 h 112426"/>
              <a:gd name="connsiteX4" fmla="*/ 112426 w 112426"/>
              <a:gd name="connsiteY4" fmla="*/ 56213 h 11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" h="112426">
                <a:moveTo>
                  <a:pt x="112426" y="56213"/>
                </a:moveTo>
                <a:cubicBezTo>
                  <a:pt x="112426" y="87259"/>
                  <a:pt x="87259" y="112426"/>
                  <a:pt x="56213" y="112426"/>
                </a:cubicBezTo>
                <a:cubicBezTo>
                  <a:pt x="25167" y="112426"/>
                  <a:pt x="0" y="87259"/>
                  <a:pt x="0" y="56213"/>
                </a:cubicBezTo>
                <a:cubicBezTo>
                  <a:pt x="0" y="25167"/>
                  <a:pt x="25167" y="0"/>
                  <a:pt x="56213" y="0"/>
                </a:cubicBezTo>
                <a:cubicBezTo>
                  <a:pt x="87259" y="0"/>
                  <a:pt x="112426" y="25167"/>
                  <a:pt x="112426" y="56213"/>
                </a:cubicBezTo>
                <a:close/>
              </a:path>
            </a:pathLst>
          </a:custGeom>
          <a:solidFill>
            <a:schemeClr val="accent2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67413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2679492-7988-4050-9056-542444452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91B163-7D61-4891-ABCF-5C13D9C41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C4FDFC-20C7-95EF-543C-8CFDD8A2E6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8069" y="381935"/>
            <a:ext cx="4008583" cy="5974414"/>
          </a:xfrm>
        </p:spPr>
        <p:txBody>
          <a:bodyPr anchor="ctr">
            <a:normAutofit/>
          </a:bodyPr>
          <a:lstStyle/>
          <a:p>
            <a:r>
              <a:rPr lang="en-GB" sz="6200">
                <a:solidFill>
                  <a:srgbClr val="FFFFFF"/>
                </a:solidFill>
              </a:rPr>
              <a:t>Impact on Student &amp; Staff Experience </a:t>
            </a:r>
            <a:endParaRPr lang="en-US" sz="6200">
              <a:solidFill>
                <a:srgbClr val="FFFFFF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474DF76-993E-44DE-AFB0-C416182ACE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13892" y="554152"/>
            <a:ext cx="574177" cy="1075866"/>
            <a:chOff x="613892" y="554152"/>
            <a:chExt cx="574177" cy="1075866"/>
          </a:xfrm>
          <a:solidFill>
            <a:srgbClr val="FFFFFF"/>
          </a:solidFill>
        </p:grpSpPr>
        <p:sp>
          <p:nvSpPr>
            <p:cNvPr id="13" name="Graphic 11">
              <a:extLst>
                <a:ext uri="{FF2B5EF4-FFF2-40B4-BE49-F238E27FC236}">
                  <a16:creationId xmlns:a16="http://schemas.microsoft.com/office/drawing/2014/main" id="{6CB927A4-E432-4310-9CD5-E89FF50631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3061" y="554152"/>
              <a:ext cx="171515" cy="171515"/>
            </a:xfrm>
            <a:custGeom>
              <a:avLst/>
              <a:gdLst>
                <a:gd name="connsiteX0" fmla="*/ 159874 w 171515"/>
                <a:gd name="connsiteY0" fmla="*/ 74116 h 171515"/>
                <a:gd name="connsiteX1" fmla="*/ 97399 w 171515"/>
                <a:gd name="connsiteY1" fmla="*/ 74116 h 171515"/>
                <a:gd name="connsiteX2" fmla="*/ 97399 w 171515"/>
                <a:gd name="connsiteY2" fmla="*/ 11641 h 171515"/>
                <a:gd name="connsiteX3" fmla="*/ 85758 w 171515"/>
                <a:gd name="connsiteY3" fmla="*/ 0 h 171515"/>
                <a:gd name="connsiteX4" fmla="*/ 74116 w 171515"/>
                <a:gd name="connsiteY4" fmla="*/ 11641 h 171515"/>
                <a:gd name="connsiteX5" fmla="*/ 74116 w 171515"/>
                <a:gd name="connsiteY5" fmla="*/ 74116 h 171515"/>
                <a:gd name="connsiteX6" fmla="*/ 11641 w 171515"/>
                <a:gd name="connsiteY6" fmla="*/ 74116 h 171515"/>
                <a:gd name="connsiteX7" fmla="*/ 0 w 171515"/>
                <a:gd name="connsiteY7" fmla="*/ 85758 h 171515"/>
                <a:gd name="connsiteX8" fmla="*/ 11641 w 171515"/>
                <a:gd name="connsiteY8" fmla="*/ 97399 h 171515"/>
                <a:gd name="connsiteX9" fmla="*/ 74116 w 171515"/>
                <a:gd name="connsiteY9" fmla="*/ 97399 h 171515"/>
                <a:gd name="connsiteX10" fmla="*/ 74116 w 171515"/>
                <a:gd name="connsiteY10" fmla="*/ 159874 h 171515"/>
                <a:gd name="connsiteX11" fmla="*/ 85758 w 171515"/>
                <a:gd name="connsiteY11" fmla="*/ 171515 h 171515"/>
                <a:gd name="connsiteX12" fmla="*/ 97399 w 171515"/>
                <a:gd name="connsiteY12" fmla="*/ 159874 h 171515"/>
                <a:gd name="connsiteX13" fmla="*/ 97399 w 171515"/>
                <a:gd name="connsiteY13" fmla="*/ 97399 h 171515"/>
                <a:gd name="connsiteX14" fmla="*/ 159874 w 171515"/>
                <a:gd name="connsiteY14" fmla="*/ 97399 h 171515"/>
                <a:gd name="connsiteX15" fmla="*/ 171515 w 171515"/>
                <a:gd name="connsiteY15" fmla="*/ 85758 h 171515"/>
                <a:gd name="connsiteX16" fmla="*/ 159874 w 171515"/>
                <a:gd name="connsiteY16" fmla="*/ 74116 h 171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1515" h="171515">
                  <a:moveTo>
                    <a:pt x="159874" y="74116"/>
                  </a:moveTo>
                  <a:lnTo>
                    <a:pt x="97399" y="74116"/>
                  </a:lnTo>
                  <a:lnTo>
                    <a:pt x="97399" y="11641"/>
                  </a:lnTo>
                  <a:cubicBezTo>
                    <a:pt x="97399" y="5212"/>
                    <a:pt x="92187" y="0"/>
                    <a:pt x="85758" y="0"/>
                  </a:cubicBezTo>
                  <a:cubicBezTo>
                    <a:pt x="79328" y="0"/>
                    <a:pt x="74116" y="5212"/>
                    <a:pt x="74116" y="11641"/>
                  </a:cubicBezTo>
                  <a:lnTo>
                    <a:pt x="74116" y="74116"/>
                  </a:lnTo>
                  <a:lnTo>
                    <a:pt x="11641" y="74116"/>
                  </a:lnTo>
                  <a:cubicBezTo>
                    <a:pt x="5212" y="74116"/>
                    <a:pt x="0" y="79328"/>
                    <a:pt x="0" y="85758"/>
                  </a:cubicBezTo>
                  <a:cubicBezTo>
                    <a:pt x="0" y="92187"/>
                    <a:pt x="5212" y="97399"/>
                    <a:pt x="11641" y="97399"/>
                  </a:cubicBezTo>
                  <a:lnTo>
                    <a:pt x="74116" y="97399"/>
                  </a:lnTo>
                  <a:lnTo>
                    <a:pt x="74116" y="159874"/>
                  </a:lnTo>
                  <a:cubicBezTo>
                    <a:pt x="74116" y="166303"/>
                    <a:pt x="79328" y="171515"/>
                    <a:pt x="85758" y="171515"/>
                  </a:cubicBezTo>
                  <a:cubicBezTo>
                    <a:pt x="92187" y="171515"/>
                    <a:pt x="97399" y="166303"/>
                    <a:pt x="97399" y="159874"/>
                  </a:cubicBezTo>
                  <a:lnTo>
                    <a:pt x="97399" y="97399"/>
                  </a:lnTo>
                  <a:lnTo>
                    <a:pt x="159874" y="97399"/>
                  </a:lnTo>
                  <a:cubicBezTo>
                    <a:pt x="166303" y="97399"/>
                    <a:pt x="171515" y="92187"/>
                    <a:pt x="171515" y="85758"/>
                  </a:cubicBezTo>
                  <a:cubicBezTo>
                    <a:pt x="171515" y="79328"/>
                    <a:pt x="166303" y="74116"/>
                    <a:pt x="159874" y="74116"/>
                  </a:cubicBezTo>
                  <a:close/>
                </a:path>
              </a:pathLst>
            </a:custGeom>
            <a:grpFill/>
            <a:ln w="7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Graphic 10">
              <a:extLst>
                <a:ext uri="{FF2B5EF4-FFF2-40B4-BE49-F238E27FC236}">
                  <a16:creationId xmlns:a16="http://schemas.microsoft.com/office/drawing/2014/main" id="{E3020543-B24B-4EC4-8FFC-8DD88EEA91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75643" y="837005"/>
              <a:ext cx="112426" cy="112426"/>
            </a:xfrm>
            <a:custGeom>
              <a:avLst/>
              <a:gdLst>
                <a:gd name="connsiteX0" fmla="*/ 112426 w 112426"/>
                <a:gd name="connsiteY0" fmla="*/ 56213 h 112426"/>
                <a:gd name="connsiteX1" fmla="*/ 56213 w 112426"/>
                <a:gd name="connsiteY1" fmla="*/ 112426 h 112426"/>
                <a:gd name="connsiteX2" fmla="*/ 0 w 112426"/>
                <a:gd name="connsiteY2" fmla="*/ 56213 h 112426"/>
                <a:gd name="connsiteX3" fmla="*/ 56213 w 112426"/>
                <a:gd name="connsiteY3" fmla="*/ 0 h 112426"/>
                <a:gd name="connsiteX4" fmla="*/ 112426 w 112426"/>
                <a:gd name="connsiteY4" fmla="*/ 56213 h 112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426" h="112426">
                  <a:moveTo>
                    <a:pt x="112426" y="56213"/>
                  </a:moveTo>
                  <a:cubicBezTo>
                    <a:pt x="112426" y="87259"/>
                    <a:pt x="87259" y="112426"/>
                    <a:pt x="56213" y="112426"/>
                  </a:cubicBezTo>
                  <a:cubicBezTo>
                    <a:pt x="25167" y="112426"/>
                    <a:pt x="0" y="87259"/>
                    <a:pt x="0" y="56213"/>
                  </a:cubicBezTo>
                  <a:cubicBezTo>
                    <a:pt x="0" y="25167"/>
                    <a:pt x="25167" y="0"/>
                    <a:pt x="56213" y="0"/>
                  </a:cubicBezTo>
                  <a:cubicBezTo>
                    <a:pt x="87259" y="0"/>
                    <a:pt x="112426" y="25167"/>
                    <a:pt x="112426" y="56213"/>
                  </a:cubicBezTo>
                  <a:close/>
                </a:path>
              </a:pathLst>
            </a:custGeom>
            <a:grpFill/>
            <a:ln w="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Graphic 12">
              <a:extLst>
                <a:ext uri="{FF2B5EF4-FFF2-40B4-BE49-F238E27FC236}">
                  <a16:creationId xmlns:a16="http://schemas.microsoft.com/office/drawing/2014/main" id="{1453BF6C-B012-48B7-B4E8-6D7AC7C27D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3892" y="1472473"/>
              <a:ext cx="157545" cy="157545"/>
            </a:xfrm>
            <a:custGeom>
              <a:avLst/>
              <a:gdLst>
                <a:gd name="connsiteX0" fmla="*/ 78773 w 157545"/>
                <a:gd name="connsiteY0" fmla="*/ 23283 h 157545"/>
                <a:gd name="connsiteX1" fmla="*/ 134262 w 157545"/>
                <a:gd name="connsiteY1" fmla="*/ 78773 h 157545"/>
                <a:gd name="connsiteX2" fmla="*/ 78773 w 157545"/>
                <a:gd name="connsiteY2" fmla="*/ 134262 h 157545"/>
                <a:gd name="connsiteX3" fmla="*/ 23283 w 157545"/>
                <a:gd name="connsiteY3" fmla="*/ 78773 h 157545"/>
                <a:gd name="connsiteX4" fmla="*/ 78773 w 157545"/>
                <a:gd name="connsiteY4" fmla="*/ 23283 h 157545"/>
                <a:gd name="connsiteX5" fmla="*/ 78773 w 157545"/>
                <a:gd name="connsiteY5" fmla="*/ 0 h 157545"/>
                <a:gd name="connsiteX6" fmla="*/ 0 w 157545"/>
                <a:gd name="connsiteY6" fmla="*/ 78773 h 157545"/>
                <a:gd name="connsiteX7" fmla="*/ 78773 w 157545"/>
                <a:gd name="connsiteY7" fmla="*/ 157545 h 157545"/>
                <a:gd name="connsiteX8" fmla="*/ 157545 w 157545"/>
                <a:gd name="connsiteY8" fmla="*/ 78773 h 157545"/>
                <a:gd name="connsiteX9" fmla="*/ 78773 w 157545"/>
                <a:gd name="connsiteY9" fmla="*/ 0 h 15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545" h="157545">
                  <a:moveTo>
                    <a:pt x="78773" y="23283"/>
                  </a:moveTo>
                  <a:cubicBezTo>
                    <a:pt x="109419" y="23283"/>
                    <a:pt x="134262" y="48126"/>
                    <a:pt x="134262" y="78773"/>
                  </a:cubicBezTo>
                  <a:cubicBezTo>
                    <a:pt x="134262" y="109419"/>
                    <a:pt x="109419" y="134262"/>
                    <a:pt x="78773" y="134262"/>
                  </a:cubicBezTo>
                  <a:cubicBezTo>
                    <a:pt x="48126" y="134262"/>
                    <a:pt x="23283" y="109419"/>
                    <a:pt x="23283" y="78773"/>
                  </a:cubicBezTo>
                  <a:cubicBezTo>
                    <a:pt x="23312" y="48139"/>
                    <a:pt x="48139" y="23312"/>
                    <a:pt x="78773" y="23283"/>
                  </a:cubicBezTo>
                  <a:moveTo>
                    <a:pt x="78773" y="0"/>
                  </a:moveTo>
                  <a:cubicBezTo>
                    <a:pt x="35268" y="0"/>
                    <a:pt x="0" y="35268"/>
                    <a:pt x="0" y="78773"/>
                  </a:cubicBezTo>
                  <a:cubicBezTo>
                    <a:pt x="0" y="122277"/>
                    <a:pt x="35268" y="157545"/>
                    <a:pt x="78773" y="157545"/>
                  </a:cubicBezTo>
                  <a:cubicBezTo>
                    <a:pt x="122277" y="157545"/>
                    <a:pt x="157545" y="122277"/>
                    <a:pt x="157545" y="78773"/>
                  </a:cubicBezTo>
                  <a:cubicBezTo>
                    <a:pt x="157545" y="35268"/>
                    <a:pt x="122277" y="0"/>
                    <a:pt x="78773" y="0"/>
                  </a:cubicBezTo>
                  <a:close/>
                </a:path>
              </a:pathLst>
            </a:custGeom>
            <a:grpFill/>
            <a:ln w="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655809-680F-36A6-AC79-BA25D35168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7233" y="518400"/>
            <a:ext cx="4771607" cy="583794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en-GB" sz="2000" dirty="0">
                <a:solidFill>
                  <a:schemeClr val="tx1">
                    <a:alpha val="80000"/>
                  </a:schemeClr>
                </a:solidFill>
              </a:rPr>
              <a:t>Positive feedback so far has been through conversations with students and staff who are regularly participating in activities </a:t>
            </a:r>
            <a:br>
              <a:rPr lang="en-GB" sz="2000" dirty="0">
                <a:solidFill>
                  <a:schemeClr val="tx1">
                    <a:alpha val="80000"/>
                  </a:schemeClr>
                </a:solidFill>
              </a:rPr>
            </a:br>
            <a:br>
              <a:rPr lang="en-GB" sz="2000" dirty="0">
                <a:solidFill>
                  <a:schemeClr val="tx1">
                    <a:alpha val="80000"/>
                  </a:schemeClr>
                </a:solidFill>
              </a:rPr>
            </a:br>
            <a:r>
              <a:rPr lang="en-GB" sz="2000" dirty="0">
                <a:solidFill>
                  <a:schemeClr val="tx1">
                    <a:alpha val="80000"/>
                  </a:schemeClr>
                </a:solidFill>
              </a:rPr>
              <a:t>We have been recording participants engagement and there are plans to have a better system in place to ensure accuracy </a:t>
            </a:r>
            <a:r>
              <a:rPr lang="en-GB" sz="2000">
                <a:solidFill>
                  <a:schemeClr val="tx1">
                    <a:alpha val="80000"/>
                  </a:schemeClr>
                </a:solidFill>
              </a:rPr>
              <a:t>of data</a:t>
            </a:r>
            <a:br>
              <a:rPr lang="en-GB" sz="2000" dirty="0"/>
            </a:br>
            <a:br>
              <a:rPr lang="en-GB" sz="2000" dirty="0"/>
            </a:br>
            <a:r>
              <a:rPr lang="en-GB" sz="2000" dirty="0">
                <a:solidFill>
                  <a:schemeClr val="tx1">
                    <a:alpha val="80000"/>
                  </a:schemeClr>
                </a:solidFill>
              </a:rPr>
              <a:t>Does student participation in Active Campus activities help with student retention?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42234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A2679492-7988-4050-9056-542444452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091B163-7D61-4891-ABCF-5C13D9C41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308759-D93D-DCAB-B0FE-EB48F1D2FB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8069" y="381935"/>
            <a:ext cx="4008583" cy="5974414"/>
          </a:xfrm>
        </p:spPr>
        <p:txBody>
          <a:bodyPr anchor="ctr">
            <a:normAutofit/>
          </a:bodyPr>
          <a:lstStyle/>
          <a:p>
            <a:r>
              <a:rPr lang="en-GB" sz="6800">
                <a:solidFill>
                  <a:srgbClr val="FFFFFF"/>
                </a:solidFill>
              </a:rPr>
              <a:t>Plans for Academic Year 24/25</a:t>
            </a:r>
            <a:endParaRPr lang="en-US" sz="6800">
              <a:solidFill>
                <a:srgbClr val="FFFFFF"/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474DF76-993E-44DE-AFB0-C416182ACE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13892" y="554152"/>
            <a:ext cx="574177" cy="1075866"/>
            <a:chOff x="613892" y="554152"/>
            <a:chExt cx="574177" cy="1075866"/>
          </a:xfrm>
          <a:solidFill>
            <a:srgbClr val="FFFFFF"/>
          </a:solidFill>
        </p:grpSpPr>
        <p:sp>
          <p:nvSpPr>
            <p:cNvPr id="13" name="Graphic 11">
              <a:extLst>
                <a:ext uri="{FF2B5EF4-FFF2-40B4-BE49-F238E27FC236}">
                  <a16:creationId xmlns:a16="http://schemas.microsoft.com/office/drawing/2014/main" id="{6CB927A4-E432-4310-9CD5-E89FF50631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3061" y="554152"/>
              <a:ext cx="171515" cy="171515"/>
            </a:xfrm>
            <a:custGeom>
              <a:avLst/>
              <a:gdLst>
                <a:gd name="connsiteX0" fmla="*/ 159874 w 171515"/>
                <a:gd name="connsiteY0" fmla="*/ 74116 h 171515"/>
                <a:gd name="connsiteX1" fmla="*/ 97399 w 171515"/>
                <a:gd name="connsiteY1" fmla="*/ 74116 h 171515"/>
                <a:gd name="connsiteX2" fmla="*/ 97399 w 171515"/>
                <a:gd name="connsiteY2" fmla="*/ 11641 h 171515"/>
                <a:gd name="connsiteX3" fmla="*/ 85758 w 171515"/>
                <a:gd name="connsiteY3" fmla="*/ 0 h 171515"/>
                <a:gd name="connsiteX4" fmla="*/ 74116 w 171515"/>
                <a:gd name="connsiteY4" fmla="*/ 11641 h 171515"/>
                <a:gd name="connsiteX5" fmla="*/ 74116 w 171515"/>
                <a:gd name="connsiteY5" fmla="*/ 74116 h 171515"/>
                <a:gd name="connsiteX6" fmla="*/ 11641 w 171515"/>
                <a:gd name="connsiteY6" fmla="*/ 74116 h 171515"/>
                <a:gd name="connsiteX7" fmla="*/ 0 w 171515"/>
                <a:gd name="connsiteY7" fmla="*/ 85758 h 171515"/>
                <a:gd name="connsiteX8" fmla="*/ 11641 w 171515"/>
                <a:gd name="connsiteY8" fmla="*/ 97399 h 171515"/>
                <a:gd name="connsiteX9" fmla="*/ 74116 w 171515"/>
                <a:gd name="connsiteY9" fmla="*/ 97399 h 171515"/>
                <a:gd name="connsiteX10" fmla="*/ 74116 w 171515"/>
                <a:gd name="connsiteY10" fmla="*/ 159874 h 171515"/>
                <a:gd name="connsiteX11" fmla="*/ 85758 w 171515"/>
                <a:gd name="connsiteY11" fmla="*/ 171515 h 171515"/>
                <a:gd name="connsiteX12" fmla="*/ 97399 w 171515"/>
                <a:gd name="connsiteY12" fmla="*/ 159874 h 171515"/>
                <a:gd name="connsiteX13" fmla="*/ 97399 w 171515"/>
                <a:gd name="connsiteY13" fmla="*/ 97399 h 171515"/>
                <a:gd name="connsiteX14" fmla="*/ 159874 w 171515"/>
                <a:gd name="connsiteY14" fmla="*/ 97399 h 171515"/>
                <a:gd name="connsiteX15" fmla="*/ 171515 w 171515"/>
                <a:gd name="connsiteY15" fmla="*/ 85758 h 171515"/>
                <a:gd name="connsiteX16" fmla="*/ 159874 w 171515"/>
                <a:gd name="connsiteY16" fmla="*/ 74116 h 171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1515" h="171515">
                  <a:moveTo>
                    <a:pt x="159874" y="74116"/>
                  </a:moveTo>
                  <a:lnTo>
                    <a:pt x="97399" y="74116"/>
                  </a:lnTo>
                  <a:lnTo>
                    <a:pt x="97399" y="11641"/>
                  </a:lnTo>
                  <a:cubicBezTo>
                    <a:pt x="97399" y="5212"/>
                    <a:pt x="92187" y="0"/>
                    <a:pt x="85758" y="0"/>
                  </a:cubicBezTo>
                  <a:cubicBezTo>
                    <a:pt x="79328" y="0"/>
                    <a:pt x="74116" y="5212"/>
                    <a:pt x="74116" y="11641"/>
                  </a:cubicBezTo>
                  <a:lnTo>
                    <a:pt x="74116" y="74116"/>
                  </a:lnTo>
                  <a:lnTo>
                    <a:pt x="11641" y="74116"/>
                  </a:lnTo>
                  <a:cubicBezTo>
                    <a:pt x="5212" y="74116"/>
                    <a:pt x="0" y="79328"/>
                    <a:pt x="0" y="85758"/>
                  </a:cubicBezTo>
                  <a:cubicBezTo>
                    <a:pt x="0" y="92187"/>
                    <a:pt x="5212" y="97399"/>
                    <a:pt x="11641" y="97399"/>
                  </a:cubicBezTo>
                  <a:lnTo>
                    <a:pt x="74116" y="97399"/>
                  </a:lnTo>
                  <a:lnTo>
                    <a:pt x="74116" y="159874"/>
                  </a:lnTo>
                  <a:cubicBezTo>
                    <a:pt x="74116" y="166303"/>
                    <a:pt x="79328" y="171515"/>
                    <a:pt x="85758" y="171515"/>
                  </a:cubicBezTo>
                  <a:cubicBezTo>
                    <a:pt x="92187" y="171515"/>
                    <a:pt x="97399" y="166303"/>
                    <a:pt x="97399" y="159874"/>
                  </a:cubicBezTo>
                  <a:lnTo>
                    <a:pt x="97399" y="97399"/>
                  </a:lnTo>
                  <a:lnTo>
                    <a:pt x="159874" y="97399"/>
                  </a:lnTo>
                  <a:cubicBezTo>
                    <a:pt x="166303" y="97399"/>
                    <a:pt x="171515" y="92187"/>
                    <a:pt x="171515" y="85758"/>
                  </a:cubicBezTo>
                  <a:cubicBezTo>
                    <a:pt x="171515" y="79328"/>
                    <a:pt x="166303" y="74116"/>
                    <a:pt x="159874" y="74116"/>
                  </a:cubicBezTo>
                  <a:close/>
                </a:path>
              </a:pathLst>
            </a:custGeom>
            <a:grpFill/>
            <a:ln w="7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Graphic 10">
              <a:extLst>
                <a:ext uri="{FF2B5EF4-FFF2-40B4-BE49-F238E27FC236}">
                  <a16:creationId xmlns:a16="http://schemas.microsoft.com/office/drawing/2014/main" id="{E3020543-B24B-4EC4-8FFC-8DD88EEA91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75643" y="837005"/>
              <a:ext cx="112426" cy="112426"/>
            </a:xfrm>
            <a:custGeom>
              <a:avLst/>
              <a:gdLst>
                <a:gd name="connsiteX0" fmla="*/ 112426 w 112426"/>
                <a:gd name="connsiteY0" fmla="*/ 56213 h 112426"/>
                <a:gd name="connsiteX1" fmla="*/ 56213 w 112426"/>
                <a:gd name="connsiteY1" fmla="*/ 112426 h 112426"/>
                <a:gd name="connsiteX2" fmla="*/ 0 w 112426"/>
                <a:gd name="connsiteY2" fmla="*/ 56213 h 112426"/>
                <a:gd name="connsiteX3" fmla="*/ 56213 w 112426"/>
                <a:gd name="connsiteY3" fmla="*/ 0 h 112426"/>
                <a:gd name="connsiteX4" fmla="*/ 112426 w 112426"/>
                <a:gd name="connsiteY4" fmla="*/ 56213 h 112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426" h="112426">
                  <a:moveTo>
                    <a:pt x="112426" y="56213"/>
                  </a:moveTo>
                  <a:cubicBezTo>
                    <a:pt x="112426" y="87259"/>
                    <a:pt x="87259" y="112426"/>
                    <a:pt x="56213" y="112426"/>
                  </a:cubicBezTo>
                  <a:cubicBezTo>
                    <a:pt x="25167" y="112426"/>
                    <a:pt x="0" y="87259"/>
                    <a:pt x="0" y="56213"/>
                  </a:cubicBezTo>
                  <a:cubicBezTo>
                    <a:pt x="0" y="25167"/>
                    <a:pt x="25167" y="0"/>
                    <a:pt x="56213" y="0"/>
                  </a:cubicBezTo>
                  <a:cubicBezTo>
                    <a:pt x="87259" y="0"/>
                    <a:pt x="112426" y="25167"/>
                    <a:pt x="112426" y="56213"/>
                  </a:cubicBezTo>
                  <a:close/>
                </a:path>
              </a:pathLst>
            </a:custGeom>
            <a:grpFill/>
            <a:ln w="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Graphic 12">
              <a:extLst>
                <a:ext uri="{FF2B5EF4-FFF2-40B4-BE49-F238E27FC236}">
                  <a16:creationId xmlns:a16="http://schemas.microsoft.com/office/drawing/2014/main" id="{1453BF6C-B012-48B7-B4E8-6D7AC7C27D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3892" y="1472473"/>
              <a:ext cx="157545" cy="157545"/>
            </a:xfrm>
            <a:custGeom>
              <a:avLst/>
              <a:gdLst>
                <a:gd name="connsiteX0" fmla="*/ 78773 w 157545"/>
                <a:gd name="connsiteY0" fmla="*/ 23283 h 157545"/>
                <a:gd name="connsiteX1" fmla="*/ 134262 w 157545"/>
                <a:gd name="connsiteY1" fmla="*/ 78773 h 157545"/>
                <a:gd name="connsiteX2" fmla="*/ 78773 w 157545"/>
                <a:gd name="connsiteY2" fmla="*/ 134262 h 157545"/>
                <a:gd name="connsiteX3" fmla="*/ 23283 w 157545"/>
                <a:gd name="connsiteY3" fmla="*/ 78773 h 157545"/>
                <a:gd name="connsiteX4" fmla="*/ 78773 w 157545"/>
                <a:gd name="connsiteY4" fmla="*/ 23283 h 157545"/>
                <a:gd name="connsiteX5" fmla="*/ 78773 w 157545"/>
                <a:gd name="connsiteY5" fmla="*/ 0 h 157545"/>
                <a:gd name="connsiteX6" fmla="*/ 0 w 157545"/>
                <a:gd name="connsiteY6" fmla="*/ 78773 h 157545"/>
                <a:gd name="connsiteX7" fmla="*/ 78773 w 157545"/>
                <a:gd name="connsiteY7" fmla="*/ 157545 h 157545"/>
                <a:gd name="connsiteX8" fmla="*/ 157545 w 157545"/>
                <a:gd name="connsiteY8" fmla="*/ 78773 h 157545"/>
                <a:gd name="connsiteX9" fmla="*/ 78773 w 157545"/>
                <a:gd name="connsiteY9" fmla="*/ 0 h 15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545" h="157545">
                  <a:moveTo>
                    <a:pt x="78773" y="23283"/>
                  </a:moveTo>
                  <a:cubicBezTo>
                    <a:pt x="109419" y="23283"/>
                    <a:pt x="134262" y="48126"/>
                    <a:pt x="134262" y="78773"/>
                  </a:cubicBezTo>
                  <a:cubicBezTo>
                    <a:pt x="134262" y="109419"/>
                    <a:pt x="109419" y="134262"/>
                    <a:pt x="78773" y="134262"/>
                  </a:cubicBezTo>
                  <a:cubicBezTo>
                    <a:pt x="48126" y="134262"/>
                    <a:pt x="23283" y="109419"/>
                    <a:pt x="23283" y="78773"/>
                  </a:cubicBezTo>
                  <a:cubicBezTo>
                    <a:pt x="23312" y="48139"/>
                    <a:pt x="48139" y="23312"/>
                    <a:pt x="78773" y="23283"/>
                  </a:cubicBezTo>
                  <a:moveTo>
                    <a:pt x="78773" y="0"/>
                  </a:moveTo>
                  <a:cubicBezTo>
                    <a:pt x="35268" y="0"/>
                    <a:pt x="0" y="35268"/>
                    <a:pt x="0" y="78773"/>
                  </a:cubicBezTo>
                  <a:cubicBezTo>
                    <a:pt x="0" y="122277"/>
                    <a:pt x="35268" y="157545"/>
                    <a:pt x="78773" y="157545"/>
                  </a:cubicBezTo>
                  <a:cubicBezTo>
                    <a:pt x="122277" y="157545"/>
                    <a:pt x="157545" y="122277"/>
                    <a:pt x="157545" y="78773"/>
                  </a:cubicBezTo>
                  <a:cubicBezTo>
                    <a:pt x="157545" y="35268"/>
                    <a:pt x="122277" y="0"/>
                    <a:pt x="78773" y="0"/>
                  </a:cubicBezTo>
                  <a:close/>
                </a:path>
              </a:pathLst>
            </a:custGeom>
            <a:grpFill/>
            <a:ln w="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2D3283-55D6-6B93-3E57-78E0541B1B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7233" y="518400"/>
            <a:ext cx="4771607" cy="5837949"/>
          </a:xfrm>
        </p:spPr>
        <p:txBody>
          <a:bodyPr anchor="ctr">
            <a:normAutofit fontScale="92500" lnSpcReduction="10000"/>
          </a:bodyPr>
          <a:lstStyle/>
          <a:p>
            <a:pPr marL="0" indent="0">
              <a:buNone/>
            </a:pPr>
            <a:r>
              <a:rPr lang="en-GB" sz="2000" dirty="0">
                <a:solidFill>
                  <a:schemeClr val="tx1">
                    <a:alpha val="80000"/>
                  </a:schemeClr>
                </a:solidFill>
              </a:rPr>
              <a:t>To continue to progress Active Campus activities </a:t>
            </a:r>
            <a:br>
              <a:rPr lang="en-GB" sz="2000" dirty="0">
                <a:solidFill>
                  <a:schemeClr val="tx1">
                    <a:alpha val="80000"/>
                  </a:schemeClr>
                </a:solidFill>
              </a:rPr>
            </a:br>
            <a:br>
              <a:rPr lang="en-GB" sz="2000" dirty="0"/>
            </a:br>
            <a:r>
              <a:rPr lang="en-GB" sz="2000" dirty="0">
                <a:solidFill>
                  <a:schemeClr val="tx1">
                    <a:alpha val="80000"/>
                  </a:schemeClr>
                </a:solidFill>
              </a:rPr>
              <a:t>To gather our own statistics to accurately record data </a:t>
            </a:r>
            <a:br>
              <a:rPr lang="en-GB" sz="2000" dirty="0">
                <a:solidFill>
                  <a:schemeClr val="tx1">
                    <a:alpha val="80000"/>
                  </a:schemeClr>
                </a:solidFill>
              </a:rPr>
            </a:br>
            <a:br>
              <a:rPr lang="en-GB" sz="2000" dirty="0">
                <a:solidFill>
                  <a:schemeClr val="tx1">
                    <a:alpha val="80000"/>
                  </a:schemeClr>
                </a:solidFill>
              </a:rPr>
            </a:br>
            <a:r>
              <a:rPr lang="en-GB" sz="2000" dirty="0">
                <a:solidFill>
                  <a:schemeClr val="tx1">
                    <a:alpha val="80000"/>
                  </a:schemeClr>
                </a:solidFill>
              </a:rPr>
              <a:t>To gather student and staff testimonies of their experiences while partaking in events and activities to encourage others</a:t>
            </a:r>
            <a:br>
              <a:rPr lang="en-GB" sz="2000" dirty="0">
                <a:solidFill>
                  <a:schemeClr val="tx1">
                    <a:alpha val="80000"/>
                  </a:schemeClr>
                </a:solidFill>
              </a:rPr>
            </a:br>
            <a:br>
              <a:rPr lang="en-GB" sz="2000" dirty="0">
                <a:solidFill>
                  <a:schemeClr val="tx1">
                    <a:alpha val="80000"/>
                  </a:schemeClr>
                </a:solidFill>
              </a:rPr>
            </a:br>
            <a:r>
              <a:rPr lang="en-GB" sz="2000" dirty="0">
                <a:solidFill>
                  <a:schemeClr val="tx1">
                    <a:alpha val="80000"/>
                  </a:schemeClr>
                </a:solidFill>
              </a:rPr>
              <a:t>To form an Active Campus landing page to allow staff and students to engage and keep up to date with everything active campus related</a:t>
            </a:r>
            <a:br>
              <a:rPr lang="en-GB" sz="2000" dirty="0">
                <a:solidFill>
                  <a:schemeClr val="tx1">
                    <a:alpha val="80000"/>
                  </a:schemeClr>
                </a:solidFill>
              </a:rPr>
            </a:br>
            <a:br>
              <a:rPr lang="en-GB" sz="2000" dirty="0">
                <a:solidFill>
                  <a:schemeClr val="tx1">
                    <a:alpha val="80000"/>
                  </a:schemeClr>
                </a:solidFill>
              </a:rPr>
            </a:br>
            <a:r>
              <a:rPr lang="en-GB" sz="2000" dirty="0">
                <a:solidFill>
                  <a:schemeClr val="tx1">
                    <a:alpha val="80000"/>
                  </a:schemeClr>
                </a:solidFill>
              </a:rPr>
              <a:t>To build a support network of staff members and students who will assist on projects and activities (Student Exec Position)</a:t>
            </a:r>
            <a:br>
              <a:rPr lang="en-GB" sz="2000" dirty="0">
                <a:solidFill>
                  <a:schemeClr val="tx1">
                    <a:alpha val="80000"/>
                  </a:schemeClr>
                </a:solidFill>
              </a:rPr>
            </a:br>
            <a:br>
              <a:rPr lang="en-GB" sz="2000" dirty="0"/>
            </a:br>
            <a:r>
              <a:rPr lang="en-GB" sz="2000" dirty="0">
                <a:solidFill>
                  <a:schemeClr val="tx1">
                    <a:alpha val="80000"/>
                  </a:schemeClr>
                </a:solidFill>
              </a:rPr>
              <a:t>To help establish high quality work placement opportunities for sports coaching students</a:t>
            </a:r>
            <a:br>
              <a:rPr lang="en-GB" sz="2000" dirty="0"/>
            </a:br>
            <a:endParaRPr lang="en-GB" sz="2000" dirty="0">
              <a:solidFill>
                <a:srgbClr val="000000">
                  <a:alpha val="80000"/>
                </a:srgbClr>
              </a:solidFill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18532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03C6F4E6-30A1-4F63-C8CC-028750B5AA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196668" cy="4570886"/>
            <a:chOff x="0" y="0"/>
            <a:chExt cx="12196668" cy="4570886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9EA7CA8-3AE6-4F5F-9932-63303CF2D4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0" y="0"/>
              <a:ext cx="12196668" cy="4570632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2"/>
                </a:gs>
              </a:gsLst>
              <a:lin ang="4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6E3E019-A259-1130-CC5C-3165020BC5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791"/>
              <a:ext cx="10565988" cy="4568095"/>
            </a:xfrm>
            <a:prstGeom prst="rect">
              <a:avLst/>
            </a:prstGeom>
            <a:gradFill flip="none" rotWithShape="1">
              <a:gsLst>
                <a:gs pos="3000">
                  <a:schemeClr val="accent2"/>
                </a:gs>
                <a:gs pos="40000">
                  <a:schemeClr val="accent2">
                    <a:alpha val="0"/>
                  </a:schemeClr>
                </a:gs>
              </a:gsLst>
              <a:lin ang="17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0769F99-CCA6-5CDC-D1E1-C59A4762F1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"/>
              <a:ext cx="12192000" cy="4549891"/>
            </a:xfrm>
            <a:prstGeom prst="rect">
              <a:avLst/>
            </a:prstGeom>
            <a:gradFill>
              <a:gsLst>
                <a:gs pos="0">
                  <a:schemeClr val="accent5">
                    <a:alpha val="76000"/>
                  </a:schemeClr>
                </a:gs>
                <a:gs pos="67000">
                  <a:schemeClr val="accent2">
                    <a:alpha val="0"/>
                  </a:schemeClr>
                </a:gs>
              </a:gsLst>
              <a:lin ang="4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13E73D3-029B-3D4E-1956-8EE7068A60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4110544" y="18215"/>
              <a:ext cx="8086124" cy="4549887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lumMod val="50000"/>
                    <a:alpha val="36000"/>
                  </a:schemeClr>
                </a:gs>
                <a:gs pos="45000">
                  <a:schemeClr val="accent5">
                    <a:alpha val="0"/>
                  </a:schemeClr>
                </a:gs>
              </a:gsLst>
              <a:lin ang="42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78E3320-2933-F7AB-7A3F-ABB99575F0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6348" y="1124262"/>
            <a:ext cx="8017652" cy="269041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54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Thanks for listening </a:t>
            </a:r>
          </a:p>
        </p:txBody>
      </p:sp>
      <p:pic>
        <p:nvPicPr>
          <p:cNvPr id="7" name="Graphic 6" descr="Smiling Face with No Fill">
            <a:extLst>
              <a:ext uri="{FF2B5EF4-FFF2-40B4-BE49-F238E27FC236}">
                <a16:creationId xmlns:a16="http://schemas.microsoft.com/office/drawing/2014/main" id="{27E3A02D-B8A3-8DBD-2CB2-EC448F3BB5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215646" y="5061057"/>
            <a:ext cx="1199733" cy="1199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4790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AE541E7B49E548941941E5E07444F7" ma:contentTypeVersion="19" ma:contentTypeDescription="Create a new document." ma:contentTypeScope="" ma:versionID="680300d0b0472e8ea4463332d03dbc03">
  <xsd:schema xmlns:xsd="http://www.w3.org/2001/XMLSchema" xmlns:xs="http://www.w3.org/2001/XMLSchema" xmlns:p="http://schemas.microsoft.com/office/2006/metadata/properties" xmlns:ns2="ee89e528-bf5f-4b36-a6ee-5df8c464918b" xmlns:ns3="e875744a-2247-4b55-b7b5-d188c8064823" targetNamespace="http://schemas.microsoft.com/office/2006/metadata/properties" ma:root="true" ma:fieldsID="60b8ed00d6d71e06d53b7aea2573bb4b" ns2:_="" ns3:_="">
    <xsd:import namespace="ee89e528-bf5f-4b36-a6ee-5df8c464918b"/>
    <xsd:import namespace="e875744a-2247-4b55-b7b5-d188c806482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_Flow_SignoffStatus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89e528-bf5f-4b36-a6ee-5df8c464918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Flow_SignoffStatus" ma:index="10" nillable="true" ma:displayName="Sign-off status" ma:internalName="Sign_x002d_off_x0020_status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2f823f6-df58-4976-9ed9-bc0cf0671db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875744a-2247-4b55-b7b5-d188c8064823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b18def0e-3505-4114-8809-6347751cfac9}" ma:internalName="TaxCatchAll" ma:showField="CatchAllData" ma:web="e875744a-2247-4b55-b7b5-d188c806482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10D2903-84ED-4B94-8B0E-E67D29ACEE0A}"/>
</file>

<file path=customXml/itemProps2.xml><?xml version="1.0" encoding="utf-8"?>
<ds:datastoreItem xmlns:ds="http://schemas.openxmlformats.org/officeDocument/2006/customXml" ds:itemID="{98CC1B08-71E5-49A8-9F5F-C2B7DA71CE41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</TotalTime>
  <Words>350</Words>
  <Application>Microsoft Office PowerPoint</Application>
  <PresentationFormat>Widescreen</PresentationFormat>
  <Paragraphs>16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Aptos</vt:lpstr>
      <vt:lpstr>Aptos Display</vt:lpstr>
      <vt:lpstr>Arial</vt:lpstr>
      <vt:lpstr>Century Gothic</vt:lpstr>
      <vt:lpstr>office theme</vt:lpstr>
      <vt:lpstr>GKC Active Campus</vt:lpstr>
      <vt:lpstr>Purpose of the ACC</vt:lpstr>
      <vt:lpstr>GKC Active Campus Progress</vt:lpstr>
      <vt:lpstr>Active Campus Engagement</vt:lpstr>
      <vt:lpstr>Activity Examples </vt:lpstr>
      <vt:lpstr>GKC Active Campus Progress</vt:lpstr>
      <vt:lpstr>Impact on Student &amp; Staff Experience </vt:lpstr>
      <vt:lpstr>Plans for Academic Year 24/25</vt:lpstr>
      <vt:lpstr>Thanks for listening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Grant Sutherland</cp:lastModifiedBy>
  <cp:revision>307</cp:revision>
  <dcterms:created xsi:type="dcterms:W3CDTF">2024-04-15T09:08:37Z</dcterms:created>
  <dcterms:modified xsi:type="dcterms:W3CDTF">2024-04-18T07:31:42Z</dcterms:modified>
</cp:coreProperties>
</file>